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58"/>
  </p:notesMasterIdLst>
  <p:handoutMasterIdLst>
    <p:handoutMasterId r:id="rId159"/>
  </p:handoutMasterIdLst>
  <p:sldIdLst>
    <p:sldId id="270" r:id="rId5"/>
    <p:sldId id="2147478092" r:id="rId6"/>
    <p:sldId id="272" r:id="rId7"/>
    <p:sldId id="2147478097" r:id="rId8"/>
    <p:sldId id="363" r:id="rId9"/>
    <p:sldId id="364"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321" r:id="rId31"/>
    <p:sldId id="284" r:id="rId32"/>
    <p:sldId id="286" r:id="rId33"/>
    <p:sldId id="287" r:id="rId34"/>
    <p:sldId id="288" r:id="rId35"/>
    <p:sldId id="290" r:id="rId36"/>
    <p:sldId id="291" r:id="rId37"/>
    <p:sldId id="292" r:id="rId38"/>
    <p:sldId id="2147478093" r:id="rId39"/>
    <p:sldId id="325" r:id="rId40"/>
    <p:sldId id="299" r:id="rId41"/>
    <p:sldId id="300" r:id="rId42"/>
    <p:sldId id="293" r:id="rId43"/>
    <p:sldId id="301" r:id="rId44"/>
    <p:sldId id="302" r:id="rId45"/>
    <p:sldId id="289"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147478100" r:id="rId60"/>
    <p:sldId id="2147478101" r:id="rId61"/>
    <p:sldId id="2147478102" r:id="rId62"/>
    <p:sldId id="316" r:id="rId63"/>
    <p:sldId id="330" r:id="rId64"/>
    <p:sldId id="331" r:id="rId65"/>
    <p:sldId id="332" r:id="rId66"/>
    <p:sldId id="333" r:id="rId67"/>
    <p:sldId id="334" r:id="rId68"/>
    <p:sldId id="335" r:id="rId69"/>
    <p:sldId id="336" r:id="rId70"/>
    <p:sldId id="337" r:id="rId71"/>
    <p:sldId id="338" r:id="rId72"/>
    <p:sldId id="362" r:id="rId73"/>
    <p:sldId id="339" r:id="rId74"/>
    <p:sldId id="285" r:id="rId75"/>
    <p:sldId id="317" r:id="rId76"/>
    <p:sldId id="318" r:id="rId77"/>
    <p:sldId id="2147478099" r:id="rId78"/>
    <p:sldId id="320" r:id="rId79"/>
    <p:sldId id="2147478144" r:id="rId80"/>
    <p:sldId id="2147478143" r:id="rId81"/>
    <p:sldId id="319" r:id="rId82"/>
    <p:sldId id="2147478145" r:id="rId83"/>
    <p:sldId id="2147478146" r:id="rId84"/>
    <p:sldId id="2147478104" r:id="rId85"/>
    <p:sldId id="2147478105" r:id="rId86"/>
    <p:sldId id="2147478106" r:id="rId87"/>
    <p:sldId id="2147478107" r:id="rId88"/>
    <p:sldId id="2147478108" r:id="rId89"/>
    <p:sldId id="2147478114" r:id="rId90"/>
    <p:sldId id="2147478113" r:id="rId91"/>
    <p:sldId id="2147478112" r:id="rId92"/>
    <p:sldId id="2147478139" r:id="rId93"/>
    <p:sldId id="2147478110" r:id="rId94"/>
    <p:sldId id="2147478109" r:id="rId95"/>
    <p:sldId id="2147478115" r:id="rId96"/>
    <p:sldId id="2147478116" r:id="rId97"/>
    <p:sldId id="2147478117" r:id="rId98"/>
    <p:sldId id="2147478118" r:id="rId99"/>
    <p:sldId id="2147478119" r:id="rId100"/>
    <p:sldId id="2147478120" r:id="rId101"/>
    <p:sldId id="2147478121" r:id="rId102"/>
    <p:sldId id="2147478122" r:id="rId103"/>
    <p:sldId id="2147478123" r:id="rId104"/>
    <p:sldId id="2147478124" r:id="rId105"/>
    <p:sldId id="2147478125" r:id="rId106"/>
    <p:sldId id="2147478126" r:id="rId107"/>
    <p:sldId id="2147478127" r:id="rId108"/>
    <p:sldId id="2147478140" r:id="rId109"/>
    <p:sldId id="2147478141" r:id="rId110"/>
    <p:sldId id="2147478128" r:id="rId111"/>
    <p:sldId id="2147478129" r:id="rId112"/>
    <p:sldId id="2147478130" r:id="rId113"/>
    <p:sldId id="2147478131" r:id="rId114"/>
    <p:sldId id="2147478132" r:id="rId115"/>
    <p:sldId id="2147478133" r:id="rId116"/>
    <p:sldId id="2147478142" r:id="rId117"/>
    <p:sldId id="2147478134" r:id="rId118"/>
    <p:sldId id="2147478135" r:id="rId119"/>
    <p:sldId id="2147478136" r:id="rId120"/>
    <p:sldId id="2147478137" r:id="rId121"/>
    <p:sldId id="2147478138" r:id="rId122"/>
    <p:sldId id="327" r:id="rId123"/>
    <p:sldId id="328" r:id="rId124"/>
    <p:sldId id="329" r:id="rId125"/>
    <p:sldId id="322" r:id="rId126"/>
    <p:sldId id="340" r:id="rId127"/>
    <p:sldId id="341" r:id="rId128"/>
    <p:sldId id="2147478098" r:id="rId129"/>
    <p:sldId id="347" r:id="rId130"/>
    <p:sldId id="342" r:id="rId131"/>
    <p:sldId id="343" r:id="rId132"/>
    <p:sldId id="344" r:id="rId133"/>
    <p:sldId id="345" r:id="rId134"/>
    <p:sldId id="346" r:id="rId135"/>
    <p:sldId id="365" r:id="rId136"/>
    <p:sldId id="348" r:id="rId137"/>
    <p:sldId id="349" r:id="rId138"/>
    <p:sldId id="350" r:id="rId139"/>
    <p:sldId id="351" r:id="rId140"/>
    <p:sldId id="352" r:id="rId141"/>
    <p:sldId id="353" r:id="rId142"/>
    <p:sldId id="354" r:id="rId143"/>
    <p:sldId id="355" r:id="rId144"/>
    <p:sldId id="356" r:id="rId145"/>
    <p:sldId id="357" r:id="rId146"/>
    <p:sldId id="358" r:id="rId147"/>
    <p:sldId id="2147478147" r:id="rId148"/>
    <p:sldId id="359" r:id="rId149"/>
    <p:sldId id="360" r:id="rId150"/>
    <p:sldId id="361" r:id="rId151"/>
    <p:sldId id="2147478149" r:id="rId152"/>
    <p:sldId id="2147478152" r:id="rId153"/>
    <p:sldId id="2147478150" r:id="rId154"/>
    <p:sldId id="2147478095" r:id="rId155"/>
    <p:sldId id="2147478151" r:id="rId156"/>
    <p:sldId id="2147478148" r:id="rId157"/>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72"/>
            <p14:sldId id="2147478097"/>
            <p14:sldId id="363"/>
            <p14:sldId id="364"/>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321"/>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2147478144"/>
            <p14:sldId id="2147478143"/>
            <p14:sldId id="319"/>
            <p14:sldId id="2147478145"/>
            <p14:sldId id="2147478146"/>
            <p14:sldId id="2147478104"/>
            <p14:sldId id="2147478105"/>
            <p14:sldId id="2147478106"/>
            <p14:sldId id="2147478107"/>
            <p14:sldId id="2147478108"/>
            <p14:sldId id="2147478114"/>
            <p14:sldId id="2147478113"/>
            <p14:sldId id="2147478112"/>
            <p14:sldId id="2147478139"/>
            <p14:sldId id="2147478110"/>
            <p14:sldId id="2147478109"/>
            <p14:sldId id="2147478115"/>
            <p14:sldId id="2147478116"/>
            <p14:sldId id="2147478117"/>
            <p14:sldId id="2147478118"/>
            <p14:sldId id="2147478119"/>
            <p14:sldId id="2147478120"/>
            <p14:sldId id="2147478121"/>
            <p14:sldId id="2147478122"/>
            <p14:sldId id="2147478123"/>
            <p14:sldId id="2147478124"/>
            <p14:sldId id="2147478125"/>
            <p14:sldId id="2147478126"/>
            <p14:sldId id="2147478127"/>
            <p14:sldId id="2147478140"/>
            <p14:sldId id="2147478141"/>
            <p14:sldId id="2147478128"/>
            <p14:sldId id="2147478129"/>
            <p14:sldId id="2147478130"/>
            <p14:sldId id="2147478131"/>
            <p14:sldId id="2147478132"/>
            <p14:sldId id="2147478133"/>
            <p14:sldId id="2147478142"/>
            <p14:sldId id="2147478134"/>
            <p14:sldId id="2147478135"/>
            <p14:sldId id="2147478136"/>
            <p14:sldId id="2147478137"/>
            <p14:sldId id="2147478138"/>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2147478147"/>
            <p14:sldId id="359"/>
            <p14:sldId id="360"/>
            <p14:sldId id="361"/>
            <p14:sldId id="2147478149"/>
            <p14:sldId id="2147478152"/>
            <p14:sldId id="2147478150"/>
            <p14:sldId id="2147478095"/>
            <p14:sldId id="2147478151"/>
            <p14:sldId id="21474781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F4539-D995-4DDD-8498-B24177173B05}" v="10" dt="2024-06-07T06:23:09.480"/>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microsoft.com/office/2015/10/relationships/revisionInfo" Target="revisionInfo.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5T19:57:09.239" v="5750" actId="20577"/>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add">
        <pc:chgData name="yannick liekens" userId="72a266dfbeadb4a3" providerId="LiveId" clId="{08FD22FA-F079-4177-9F2A-72ABF30B406A}" dt="2024-06-05T19:50:35.754" v="5428"/>
        <pc:sldMkLst>
          <pc:docMk/>
          <pc:sldMk cId="56905186" sldId="327"/>
        </pc:sldMkLst>
      </pc:sldChg>
      <pc:sldChg chg="modSp del mod">
        <pc:chgData name="yannick liekens" userId="72a266dfbeadb4a3" providerId="LiveId" clId="{08FD22FA-F079-4177-9F2A-72ABF30B406A}" dt="2024-06-05T19:50:29.625" v="5427" actId="2696"/>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picChg chg="mod">
          <ac:chgData name="yannick liekens" userId="72a266dfbeadb4a3" providerId="LiveId" clId="{08FD22FA-F079-4177-9F2A-72ABF30B406A}" dt="2024-06-05T16:52:59.184" v="2051" actId="1076"/>
          <ac:picMkLst>
            <pc:docMk/>
            <pc:sldMk cId="3096295653" sldId="327"/>
            <ac:picMk id="6" creationId="{E981688F-D56D-4BB2-988A-43D2711B2586}"/>
          </ac:picMkLst>
        </pc:picChg>
      </pc:sldChg>
      <pc:sldChg chg="modSp del">
        <pc:chgData name="yannick liekens" userId="72a266dfbeadb4a3" providerId="LiveId" clId="{08FD22FA-F079-4177-9F2A-72ABF30B406A}" dt="2024-06-05T19:50:29.625" v="5427" actId="2696"/>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add">
        <pc:chgData name="yannick liekens" userId="72a266dfbeadb4a3" providerId="LiveId" clId="{08FD22FA-F079-4177-9F2A-72ABF30B406A}" dt="2024-06-05T19:50:35.754" v="5428"/>
        <pc:sldMkLst>
          <pc:docMk/>
          <pc:sldMk cId="1678820129" sldId="328"/>
        </pc:sldMkLst>
      </pc:sldChg>
      <pc:sldChg chg="modSp del mod">
        <pc:chgData name="yannick liekens" userId="72a266dfbeadb4a3" providerId="LiveId" clId="{08FD22FA-F079-4177-9F2A-72ABF30B406A}" dt="2024-06-05T19:50:29.625" v="5427" actId="2696"/>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add">
        <pc:chgData name="yannick liekens" userId="72a266dfbeadb4a3" providerId="LiveId" clId="{08FD22FA-F079-4177-9F2A-72ABF30B406A}" dt="2024-06-05T19:50:35.754" v="5428"/>
        <pc:sldMkLst>
          <pc:docMk/>
          <pc:sldMk cId="3625210682" sldId="329"/>
        </pc:sldMkLst>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6-05T18:00:27.113" v="4986" actId="5793"/>
        <pc:sldMkLst>
          <pc:docMk/>
          <pc:sldMk cId="454397159" sldId="360"/>
        </pc:sldMkLst>
        <pc:spChg chg="mod">
          <ac:chgData name="yannick liekens" userId="72a266dfbeadb4a3" providerId="LiveId" clId="{08FD22FA-F079-4177-9F2A-72ABF30B406A}" dt="2024-06-05T18:00:10.742" v="4983" actId="20577"/>
          <ac:spMkLst>
            <pc:docMk/>
            <pc:sldMk cId="454397159" sldId="360"/>
            <ac:spMk id="2" creationId="{3FE184EA-C8C5-408E-8804-901776E2B156}"/>
          </ac:spMkLst>
        </pc:spChg>
        <pc:spChg chg="mod">
          <ac:chgData name="yannick liekens" userId="72a266dfbeadb4a3" providerId="LiveId" clId="{08FD22FA-F079-4177-9F2A-72ABF30B406A}" dt="2024-06-05T18:00:27.113" v="4986" actId="5793"/>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sldChg chg="modSp new mod">
        <pc:chgData name="yannick liekens" userId="72a266dfbeadb4a3" providerId="LiveId" clId="{08FD22FA-F079-4177-9F2A-72ABF30B406A}" dt="2024-06-05T16:34:08.284" v="1312" actId="20577"/>
        <pc:sldMkLst>
          <pc:docMk/>
          <pc:sldMk cId="2730796238" sldId="2147478104"/>
        </pc:sldMkLst>
        <pc:spChg chg="mod">
          <ac:chgData name="yannick liekens" userId="72a266dfbeadb4a3" providerId="LiveId" clId="{08FD22FA-F079-4177-9F2A-72ABF30B406A}" dt="2024-06-05T16:31:19.192" v="1053" actId="20577"/>
          <ac:spMkLst>
            <pc:docMk/>
            <pc:sldMk cId="2730796238" sldId="2147478104"/>
            <ac:spMk id="2" creationId="{E60D3A2B-82E8-F427-3062-D17EED2C318D}"/>
          </ac:spMkLst>
        </pc:spChg>
        <pc:spChg chg="mod">
          <ac:chgData name="yannick liekens" userId="72a266dfbeadb4a3" providerId="LiveId" clId="{08FD22FA-F079-4177-9F2A-72ABF30B406A}" dt="2024-06-05T16:34:08.284" v="1312" actId="20577"/>
          <ac:spMkLst>
            <pc:docMk/>
            <pc:sldMk cId="2730796238" sldId="2147478104"/>
            <ac:spMk id="3" creationId="{AA3E9B14-D0F4-F0C9-6ED2-5D831D7CAEA4}"/>
          </ac:spMkLst>
        </pc:spChg>
      </pc:sldChg>
      <pc:sldChg chg="addSp delSp modSp new mod">
        <pc:chgData name="yannick liekens" userId="72a266dfbeadb4a3" providerId="LiveId" clId="{08FD22FA-F079-4177-9F2A-72ABF30B406A}" dt="2024-06-05T16:35:01.653" v="1314" actId="22"/>
        <pc:sldMkLst>
          <pc:docMk/>
          <pc:sldMk cId="3678357588" sldId="2147478105"/>
        </pc:sldMkLst>
        <pc:spChg chg="del">
          <ac:chgData name="yannick liekens" userId="72a266dfbeadb4a3" providerId="LiveId" clId="{08FD22FA-F079-4177-9F2A-72ABF30B406A}" dt="2024-06-05T16:35:01.653" v="1314" actId="22"/>
          <ac:spMkLst>
            <pc:docMk/>
            <pc:sldMk cId="3678357588" sldId="2147478105"/>
            <ac:spMk id="3" creationId="{5BD4000C-380B-70BC-64F3-1A54959688B8}"/>
          </ac:spMkLst>
        </pc:spChg>
        <pc:picChg chg="add mod ord">
          <ac:chgData name="yannick liekens" userId="72a266dfbeadb4a3" providerId="LiveId" clId="{08FD22FA-F079-4177-9F2A-72ABF30B406A}" dt="2024-06-05T16:35:01.653" v="1314" actId="22"/>
          <ac:picMkLst>
            <pc:docMk/>
            <pc:sldMk cId="3678357588" sldId="2147478105"/>
            <ac:picMk id="5" creationId="{11B94369-6099-BB79-4EA1-4CE7B59342B5}"/>
          </ac:picMkLst>
        </pc:picChg>
      </pc:sldChg>
      <pc:sldChg chg="modSp new mod">
        <pc:chgData name="yannick liekens" userId="72a266dfbeadb4a3" providerId="LiveId" clId="{08FD22FA-F079-4177-9F2A-72ABF30B406A}" dt="2024-06-05T16:37:22.181" v="1592" actId="20577"/>
        <pc:sldMkLst>
          <pc:docMk/>
          <pc:sldMk cId="4184743162" sldId="2147478106"/>
        </pc:sldMkLst>
        <pc:spChg chg="mod">
          <ac:chgData name="yannick liekens" userId="72a266dfbeadb4a3" providerId="LiveId" clId="{08FD22FA-F079-4177-9F2A-72ABF30B406A}" dt="2024-06-05T16:37:22.181" v="1592" actId="20577"/>
          <ac:spMkLst>
            <pc:docMk/>
            <pc:sldMk cId="4184743162" sldId="2147478106"/>
            <ac:spMk id="2" creationId="{0AF577C7-5745-25CC-5FA8-C25406D56F1C}"/>
          </ac:spMkLst>
        </pc:spChg>
        <pc:spChg chg="mod">
          <ac:chgData name="yannick liekens" userId="72a266dfbeadb4a3" providerId="LiveId" clId="{08FD22FA-F079-4177-9F2A-72ABF30B406A}" dt="2024-06-05T16:37:15.678" v="1563" actId="20577"/>
          <ac:spMkLst>
            <pc:docMk/>
            <pc:sldMk cId="4184743162" sldId="2147478106"/>
            <ac:spMk id="3" creationId="{69E63A49-E4B8-1835-9DE0-79E231E4ADCB}"/>
          </ac:spMkLst>
        </pc:spChg>
      </pc:sldChg>
      <pc:sldChg chg="addSp delSp modSp new mod">
        <pc:chgData name="yannick liekens" userId="72a266dfbeadb4a3" providerId="LiveId" clId="{08FD22FA-F079-4177-9F2A-72ABF30B406A}" dt="2024-06-05T16:40:01.117" v="1638" actId="14100"/>
        <pc:sldMkLst>
          <pc:docMk/>
          <pc:sldMk cId="494175687" sldId="2147478107"/>
        </pc:sldMkLst>
        <pc:spChg chg="mod">
          <ac:chgData name="yannick liekens" userId="72a266dfbeadb4a3" providerId="LiveId" clId="{08FD22FA-F079-4177-9F2A-72ABF30B406A}" dt="2024-06-05T16:37:44.292" v="1623" actId="20577"/>
          <ac:spMkLst>
            <pc:docMk/>
            <pc:sldMk cId="494175687" sldId="2147478107"/>
            <ac:spMk id="2" creationId="{0572D7B3-7FFC-69D4-9105-16E5A6D3E336}"/>
          </ac:spMkLst>
        </pc:spChg>
        <pc:spChg chg="del">
          <ac:chgData name="yannick liekens" userId="72a266dfbeadb4a3" providerId="LiveId" clId="{08FD22FA-F079-4177-9F2A-72ABF30B406A}" dt="2024-06-05T16:38:41.269" v="1624" actId="22"/>
          <ac:spMkLst>
            <pc:docMk/>
            <pc:sldMk cId="494175687" sldId="2147478107"/>
            <ac:spMk id="3" creationId="{BAF97ADC-1E90-69C0-E4B6-3D8CA1E4C173}"/>
          </ac:spMkLst>
        </pc:spChg>
        <pc:spChg chg="add mod">
          <ac:chgData name="yannick liekens" userId="72a266dfbeadb4a3" providerId="LiveId" clId="{08FD22FA-F079-4177-9F2A-72ABF30B406A}" dt="2024-06-05T16:39:58.399" v="1636" actId="478"/>
          <ac:spMkLst>
            <pc:docMk/>
            <pc:sldMk cId="494175687" sldId="2147478107"/>
            <ac:spMk id="7" creationId="{83E75010-3798-1E26-41CF-B394037958D2}"/>
          </ac:spMkLst>
        </pc:spChg>
        <pc:picChg chg="add del mod ord">
          <ac:chgData name="yannick liekens" userId="72a266dfbeadb4a3" providerId="LiveId" clId="{08FD22FA-F079-4177-9F2A-72ABF30B406A}" dt="2024-06-05T16:39:58.399" v="1636" actId="478"/>
          <ac:picMkLst>
            <pc:docMk/>
            <pc:sldMk cId="494175687" sldId="2147478107"/>
            <ac:picMk id="5" creationId="{776B5B99-2D19-526E-4B94-8634C1F0B32D}"/>
          </ac:picMkLst>
        </pc:picChg>
        <pc:picChg chg="add mod">
          <ac:chgData name="yannick liekens" userId="72a266dfbeadb4a3" providerId="LiveId" clId="{08FD22FA-F079-4177-9F2A-72ABF30B406A}" dt="2024-06-05T16:40:01.117" v="1638" actId="14100"/>
          <ac:picMkLst>
            <pc:docMk/>
            <pc:sldMk cId="494175687" sldId="2147478107"/>
            <ac:picMk id="9" creationId="{3B91A526-02D4-DBBD-AD08-207145079170}"/>
          </ac:picMkLst>
        </pc:picChg>
      </pc:sldChg>
      <pc:sldChg chg="addSp delSp modSp new mod">
        <pc:chgData name="yannick liekens" userId="72a266dfbeadb4a3" providerId="LiveId" clId="{08FD22FA-F079-4177-9F2A-72ABF30B406A}" dt="2024-06-05T16:40:09.495" v="1645" actId="20577"/>
        <pc:sldMkLst>
          <pc:docMk/>
          <pc:sldMk cId="3260198515" sldId="2147478108"/>
        </pc:sldMkLst>
        <pc:spChg chg="mod">
          <ac:chgData name="yannick liekens" userId="72a266dfbeadb4a3" providerId="LiveId" clId="{08FD22FA-F079-4177-9F2A-72ABF30B406A}" dt="2024-06-05T16:40:09.495" v="1645" actId="20577"/>
          <ac:spMkLst>
            <pc:docMk/>
            <pc:sldMk cId="3260198515" sldId="2147478108"/>
            <ac:spMk id="2" creationId="{C1DF1578-439A-5A3A-0328-18E71B11F0A2}"/>
          </ac:spMkLst>
        </pc:spChg>
        <pc:spChg chg="del">
          <ac:chgData name="yannick liekens" userId="72a266dfbeadb4a3" providerId="LiveId" clId="{08FD22FA-F079-4177-9F2A-72ABF30B406A}" dt="2024-06-05T16:39:01.135" v="1629" actId="22"/>
          <ac:spMkLst>
            <pc:docMk/>
            <pc:sldMk cId="3260198515" sldId="2147478108"/>
            <ac:spMk id="3" creationId="{7A14D40D-FA0B-EE90-E108-78571F32F959}"/>
          </ac:spMkLst>
        </pc:spChg>
        <pc:picChg chg="add mod ord">
          <ac:chgData name="yannick liekens" userId="72a266dfbeadb4a3" providerId="LiveId" clId="{08FD22FA-F079-4177-9F2A-72ABF30B406A}" dt="2024-06-05T16:40:07.116" v="1639" actId="1076"/>
          <ac:picMkLst>
            <pc:docMk/>
            <pc:sldMk cId="3260198515" sldId="2147478108"/>
            <ac:picMk id="5" creationId="{79F13685-2A87-7499-580B-2FB62B6A0403}"/>
          </ac:picMkLst>
        </pc:picChg>
      </pc:sldChg>
      <pc:sldChg chg="addSp delSp modSp new mod">
        <pc:chgData name="yannick liekens" userId="72a266dfbeadb4a3" providerId="LiveId" clId="{08FD22FA-F079-4177-9F2A-72ABF30B406A}" dt="2024-06-05T16:50:22.040" v="2042" actId="1076"/>
        <pc:sldMkLst>
          <pc:docMk/>
          <pc:sldMk cId="2529695134" sldId="2147478109"/>
        </pc:sldMkLst>
        <pc:spChg chg="mod">
          <ac:chgData name="yannick liekens" userId="72a266dfbeadb4a3" providerId="LiveId" clId="{08FD22FA-F079-4177-9F2A-72ABF30B406A}" dt="2024-06-05T16:50:18.911" v="2040" actId="20577"/>
          <ac:spMkLst>
            <pc:docMk/>
            <pc:sldMk cId="2529695134" sldId="2147478109"/>
            <ac:spMk id="2" creationId="{C337091A-B650-F4D5-585A-37461058E969}"/>
          </ac:spMkLst>
        </pc:spChg>
        <pc:spChg chg="del">
          <ac:chgData name="yannick liekens" userId="72a266dfbeadb4a3" providerId="LiveId" clId="{08FD22FA-F079-4177-9F2A-72ABF30B406A}" dt="2024-06-05T16:49:26.432" v="2004" actId="22"/>
          <ac:spMkLst>
            <pc:docMk/>
            <pc:sldMk cId="2529695134" sldId="2147478109"/>
            <ac:spMk id="3" creationId="{1BB06CB2-4D3F-4764-346C-F0B9C61C7294}"/>
          </ac:spMkLst>
        </pc:spChg>
        <pc:spChg chg="add del mod">
          <ac:chgData name="yannick liekens" userId="72a266dfbeadb4a3" providerId="LiveId" clId="{08FD22FA-F079-4177-9F2A-72ABF30B406A}" dt="2024-06-05T16:50:19.934" v="2041" actId="22"/>
          <ac:spMkLst>
            <pc:docMk/>
            <pc:sldMk cId="2529695134" sldId="2147478109"/>
            <ac:spMk id="7" creationId="{DD574403-82A5-09CC-76A0-9F43BBC36473}"/>
          </ac:spMkLst>
        </pc:spChg>
        <pc:picChg chg="add del mod ord">
          <ac:chgData name="yannick liekens" userId="72a266dfbeadb4a3" providerId="LiveId" clId="{08FD22FA-F079-4177-9F2A-72ABF30B406A}" dt="2024-06-05T16:50:02.956" v="2006" actId="478"/>
          <ac:picMkLst>
            <pc:docMk/>
            <pc:sldMk cId="2529695134" sldId="2147478109"/>
            <ac:picMk id="5" creationId="{E0818790-CE7F-D337-CF6B-D7E4F6FF8B62}"/>
          </ac:picMkLst>
        </pc:picChg>
        <pc:picChg chg="add mod ord">
          <ac:chgData name="yannick liekens" userId="72a266dfbeadb4a3" providerId="LiveId" clId="{08FD22FA-F079-4177-9F2A-72ABF30B406A}" dt="2024-06-05T16:50:22.040" v="2042" actId="1076"/>
          <ac:picMkLst>
            <pc:docMk/>
            <pc:sldMk cId="2529695134" sldId="2147478109"/>
            <ac:picMk id="9" creationId="{F3222FB2-F959-9CE8-1A71-344FFF26FC92}"/>
          </ac:picMkLst>
        </pc:picChg>
      </pc:sldChg>
      <pc:sldChg chg="addSp delSp modSp new mod">
        <pc:chgData name="yannick liekens" userId="72a266dfbeadb4a3" providerId="LiveId" clId="{08FD22FA-F079-4177-9F2A-72ABF30B406A}" dt="2024-06-05T19:12:47.207" v="5085" actId="20577"/>
        <pc:sldMkLst>
          <pc:docMk/>
          <pc:sldMk cId="914412909" sldId="2147478110"/>
        </pc:sldMkLst>
        <pc:spChg chg="mod">
          <ac:chgData name="yannick liekens" userId="72a266dfbeadb4a3" providerId="LiveId" clId="{08FD22FA-F079-4177-9F2A-72ABF30B406A}" dt="2024-06-05T19:12:47.207" v="5085" actId="20577"/>
          <ac:spMkLst>
            <pc:docMk/>
            <pc:sldMk cId="914412909" sldId="2147478110"/>
            <ac:spMk id="2" creationId="{1C232FFE-4933-C159-9669-7A38E96980F7}"/>
          </ac:spMkLst>
        </pc:spChg>
        <pc:spChg chg="del">
          <ac:chgData name="yannick liekens" userId="72a266dfbeadb4a3" providerId="LiveId" clId="{08FD22FA-F079-4177-9F2A-72ABF30B406A}" dt="2024-06-05T16:47:40.698" v="1847" actId="22"/>
          <ac:spMkLst>
            <pc:docMk/>
            <pc:sldMk cId="914412909" sldId="2147478110"/>
            <ac:spMk id="3" creationId="{03FD4CE9-063E-2C19-3F74-BE6FC4A74D6B}"/>
          </ac:spMkLst>
        </pc:spChg>
        <pc:spChg chg="add mod">
          <ac:chgData name="yannick liekens" userId="72a266dfbeadb4a3" providerId="LiveId" clId="{08FD22FA-F079-4177-9F2A-72ABF30B406A}" dt="2024-06-05T16:48:55.582" v="1983" actId="20577"/>
          <ac:spMkLst>
            <pc:docMk/>
            <pc:sldMk cId="914412909" sldId="2147478110"/>
            <ac:spMk id="6" creationId="{EEE1D40B-7092-A8C2-E61F-20347A9DCAF9}"/>
          </ac:spMkLst>
        </pc:spChg>
        <pc:picChg chg="add mod ord">
          <ac:chgData name="yannick liekens" userId="72a266dfbeadb4a3" providerId="LiveId" clId="{08FD22FA-F079-4177-9F2A-72ABF30B406A}" dt="2024-06-05T16:47:42.123" v="1848" actId="1076"/>
          <ac:picMkLst>
            <pc:docMk/>
            <pc:sldMk cId="914412909" sldId="2147478110"/>
            <ac:picMk id="5" creationId="{06A9AD9B-9DDF-B2AC-771A-DE56C1B4B17B}"/>
          </ac:picMkLst>
        </pc:picChg>
      </pc:sldChg>
      <pc:sldChg chg="addSp delSp modSp new del mod">
        <pc:chgData name="yannick liekens" userId="72a266dfbeadb4a3" providerId="LiveId" clId="{08FD22FA-F079-4177-9F2A-72ABF30B406A}" dt="2024-06-05T19:12:35.971" v="5055" actId="47"/>
        <pc:sldMkLst>
          <pc:docMk/>
          <pc:sldMk cId="3574614547" sldId="2147478111"/>
        </pc:sldMkLst>
        <pc:spChg chg="mod">
          <ac:chgData name="yannick liekens" userId="72a266dfbeadb4a3" providerId="LiveId" clId="{08FD22FA-F079-4177-9F2A-72ABF30B406A}" dt="2024-06-05T19:11:55.837" v="5054" actId="20577"/>
          <ac:spMkLst>
            <pc:docMk/>
            <pc:sldMk cId="3574614547" sldId="2147478111"/>
            <ac:spMk id="2" creationId="{80C61187-06A7-C510-8903-2DCB53BEFE42}"/>
          </ac:spMkLst>
        </pc:spChg>
        <pc:spChg chg="del">
          <ac:chgData name="yannick liekens" userId="72a266dfbeadb4a3" providerId="LiveId" clId="{08FD22FA-F079-4177-9F2A-72ABF30B406A}" dt="2024-06-05T16:47:06.958" v="1752" actId="22"/>
          <ac:spMkLst>
            <pc:docMk/>
            <pc:sldMk cId="3574614547" sldId="2147478111"/>
            <ac:spMk id="3" creationId="{37352AB7-827B-6C2D-944E-A16915D1FD15}"/>
          </ac:spMkLst>
        </pc:spChg>
        <pc:picChg chg="add mod ord">
          <ac:chgData name="yannick liekens" userId="72a266dfbeadb4a3" providerId="LiveId" clId="{08FD22FA-F079-4177-9F2A-72ABF30B406A}" dt="2024-06-05T16:47:08.287" v="1753" actId="1076"/>
          <ac:picMkLst>
            <pc:docMk/>
            <pc:sldMk cId="3574614547" sldId="2147478111"/>
            <ac:picMk id="5" creationId="{EBFF831C-C4A1-6708-3A50-F4B96E0FC178}"/>
          </ac:picMkLst>
        </pc:picChg>
      </pc:sldChg>
      <pc:sldChg chg="addSp delSp modSp new mod">
        <pc:chgData name="yannick liekens" userId="72a266dfbeadb4a3" providerId="LiveId" clId="{08FD22FA-F079-4177-9F2A-72ABF30B406A}" dt="2024-06-05T16:45:39.549" v="1734" actId="20577"/>
        <pc:sldMkLst>
          <pc:docMk/>
          <pc:sldMk cId="1301373583" sldId="2147478112"/>
        </pc:sldMkLst>
        <pc:spChg chg="mod">
          <ac:chgData name="yannick liekens" userId="72a266dfbeadb4a3" providerId="LiveId" clId="{08FD22FA-F079-4177-9F2A-72ABF30B406A}" dt="2024-06-05T16:45:39.549" v="1734" actId="20577"/>
          <ac:spMkLst>
            <pc:docMk/>
            <pc:sldMk cId="1301373583" sldId="2147478112"/>
            <ac:spMk id="2" creationId="{6B229DE4-F556-147C-B12C-DF90E6566C12}"/>
          </ac:spMkLst>
        </pc:spChg>
        <pc:spChg chg="del">
          <ac:chgData name="yannick liekens" userId="72a266dfbeadb4a3" providerId="LiveId" clId="{08FD22FA-F079-4177-9F2A-72ABF30B406A}" dt="2024-06-05T16:43:42.860" v="1710" actId="22"/>
          <ac:spMkLst>
            <pc:docMk/>
            <pc:sldMk cId="1301373583" sldId="2147478112"/>
            <ac:spMk id="3" creationId="{60CBB440-3200-0AE4-721B-3CF44C8315AB}"/>
          </ac:spMkLst>
        </pc:spChg>
        <pc:spChg chg="add mod">
          <ac:chgData name="yannick liekens" userId="72a266dfbeadb4a3" providerId="LiveId" clId="{08FD22FA-F079-4177-9F2A-72ABF30B406A}" dt="2024-06-05T16:45:32.682" v="1714" actId="478"/>
          <ac:spMkLst>
            <pc:docMk/>
            <pc:sldMk cId="1301373583" sldId="2147478112"/>
            <ac:spMk id="7" creationId="{582FB9AC-2857-6F51-AC67-BB512924C1FB}"/>
          </ac:spMkLst>
        </pc:spChg>
        <pc:picChg chg="add del mod ord">
          <ac:chgData name="yannick liekens" userId="72a266dfbeadb4a3" providerId="LiveId" clId="{08FD22FA-F079-4177-9F2A-72ABF30B406A}" dt="2024-06-05T16:45:32.682" v="1714" actId="478"/>
          <ac:picMkLst>
            <pc:docMk/>
            <pc:sldMk cId="1301373583" sldId="2147478112"/>
            <ac:picMk id="5" creationId="{57C22282-6ED5-B13B-939E-55E0E34CBECF}"/>
          </ac:picMkLst>
        </pc:picChg>
        <pc:picChg chg="add mod">
          <ac:chgData name="yannick liekens" userId="72a266dfbeadb4a3" providerId="LiveId" clId="{08FD22FA-F079-4177-9F2A-72ABF30B406A}" dt="2024-06-05T16:45:34.116" v="1716" actId="1076"/>
          <ac:picMkLst>
            <pc:docMk/>
            <pc:sldMk cId="1301373583" sldId="2147478112"/>
            <ac:picMk id="9" creationId="{F01553CF-F3EF-4364-3D08-51E9CF580422}"/>
          </ac:picMkLst>
        </pc:picChg>
      </pc:sldChg>
      <pc:sldChg chg="addSp delSp modSp new mod">
        <pc:chgData name="yannick liekens" userId="72a266dfbeadb4a3" providerId="LiveId" clId="{08FD22FA-F079-4177-9F2A-72ABF30B406A}" dt="2024-06-05T16:45:01.483" v="1713" actId="1076"/>
        <pc:sldMkLst>
          <pc:docMk/>
          <pc:sldMk cId="3152624023" sldId="2147478113"/>
        </pc:sldMkLst>
        <pc:spChg chg="del">
          <ac:chgData name="yannick liekens" userId="72a266dfbeadb4a3" providerId="LiveId" clId="{08FD22FA-F079-4177-9F2A-72ABF30B406A}" dt="2024-06-05T16:43:06.811" v="1673" actId="22"/>
          <ac:spMkLst>
            <pc:docMk/>
            <pc:sldMk cId="3152624023" sldId="2147478113"/>
            <ac:spMk id="3" creationId="{961EEEE9-D406-0DB7-1588-264D3B1E6FEB}"/>
          </ac:spMkLst>
        </pc:spChg>
        <pc:spChg chg="add mod">
          <ac:chgData name="yannick liekens" userId="72a266dfbeadb4a3" providerId="LiveId" clId="{08FD22FA-F079-4177-9F2A-72ABF30B406A}" dt="2024-06-05T16:44:58.331" v="1711" actId="478"/>
          <ac:spMkLst>
            <pc:docMk/>
            <pc:sldMk cId="3152624023" sldId="2147478113"/>
            <ac:spMk id="7" creationId="{64DAC92A-4CBD-2586-0842-B51FA0D74D41}"/>
          </ac:spMkLst>
        </pc:spChg>
        <pc:picChg chg="add del mod ord">
          <ac:chgData name="yannick liekens" userId="72a266dfbeadb4a3" providerId="LiveId" clId="{08FD22FA-F079-4177-9F2A-72ABF30B406A}" dt="2024-06-05T16:44:58.331" v="1711" actId="478"/>
          <ac:picMkLst>
            <pc:docMk/>
            <pc:sldMk cId="3152624023" sldId="2147478113"/>
            <ac:picMk id="5" creationId="{7D9C855F-7814-B42B-A0D0-2DFC7A8A582B}"/>
          </ac:picMkLst>
        </pc:picChg>
        <pc:picChg chg="add mod">
          <ac:chgData name="yannick liekens" userId="72a266dfbeadb4a3" providerId="LiveId" clId="{08FD22FA-F079-4177-9F2A-72ABF30B406A}" dt="2024-06-05T16:45:01.483" v="1713" actId="1076"/>
          <ac:picMkLst>
            <pc:docMk/>
            <pc:sldMk cId="3152624023" sldId="2147478113"/>
            <ac:picMk id="9" creationId="{6D0E0FCA-D988-149B-08FF-92BF7BC953C6}"/>
          </ac:picMkLst>
        </pc:picChg>
      </pc:sldChg>
      <pc:sldChg chg="addSp delSp modSp new mod">
        <pc:chgData name="yannick liekens" userId="72a266dfbeadb4a3" providerId="LiveId" clId="{08FD22FA-F079-4177-9F2A-72ABF30B406A}" dt="2024-06-05T16:42:36.727" v="1672" actId="20577"/>
        <pc:sldMkLst>
          <pc:docMk/>
          <pc:sldMk cId="3606922543" sldId="2147478114"/>
        </pc:sldMkLst>
        <pc:spChg chg="mod">
          <ac:chgData name="yannick liekens" userId="72a266dfbeadb4a3" providerId="LiveId" clId="{08FD22FA-F079-4177-9F2A-72ABF30B406A}" dt="2024-06-05T16:42:36.727" v="1672" actId="20577"/>
          <ac:spMkLst>
            <pc:docMk/>
            <pc:sldMk cId="3606922543" sldId="2147478114"/>
            <ac:spMk id="2" creationId="{2AECBF72-9C84-862C-7C9F-47FD4C7A4F60}"/>
          </ac:spMkLst>
        </pc:spChg>
        <pc:spChg chg="del">
          <ac:chgData name="yannick liekens" userId="72a266dfbeadb4a3" providerId="LiveId" clId="{08FD22FA-F079-4177-9F2A-72ABF30B406A}" dt="2024-06-05T16:42:24.746" v="1661" actId="22"/>
          <ac:spMkLst>
            <pc:docMk/>
            <pc:sldMk cId="3606922543" sldId="2147478114"/>
            <ac:spMk id="3" creationId="{49D79AE9-3D1D-146E-0743-049968AD581B}"/>
          </ac:spMkLst>
        </pc:spChg>
        <pc:picChg chg="add mod ord">
          <ac:chgData name="yannick liekens" userId="72a266dfbeadb4a3" providerId="LiveId" clId="{08FD22FA-F079-4177-9F2A-72ABF30B406A}" dt="2024-06-05T16:42:24.746" v="1661" actId="22"/>
          <ac:picMkLst>
            <pc:docMk/>
            <pc:sldMk cId="3606922543" sldId="2147478114"/>
            <ac:picMk id="5" creationId="{BC45D180-FCD8-6245-F95F-1BFD5BEDCE78}"/>
          </ac:picMkLst>
        </pc:picChg>
      </pc:sldChg>
      <pc:sldChg chg="addSp delSp modSp new mod">
        <pc:chgData name="yannick liekens" userId="72a266dfbeadb4a3" providerId="LiveId" clId="{08FD22FA-F079-4177-9F2A-72ABF30B406A}" dt="2024-06-05T16:52:49.006" v="2050" actId="20577"/>
        <pc:sldMkLst>
          <pc:docMk/>
          <pc:sldMk cId="2279019185" sldId="2147478115"/>
        </pc:sldMkLst>
        <pc:spChg chg="mod">
          <ac:chgData name="yannick liekens" userId="72a266dfbeadb4a3" providerId="LiveId" clId="{08FD22FA-F079-4177-9F2A-72ABF30B406A}" dt="2024-06-05T16:52:49.006" v="2050" actId="20577"/>
          <ac:spMkLst>
            <pc:docMk/>
            <pc:sldMk cId="2279019185" sldId="2147478115"/>
            <ac:spMk id="2" creationId="{8403100E-A47D-30BF-4C4E-2D5776A228F0}"/>
          </ac:spMkLst>
        </pc:spChg>
        <pc:spChg chg="del">
          <ac:chgData name="yannick liekens" userId="72a266dfbeadb4a3" providerId="LiveId" clId="{08FD22FA-F079-4177-9F2A-72ABF30B406A}" dt="2024-06-05T16:52:45.507" v="2044" actId="22"/>
          <ac:spMkLst>
            <pc:docMk/>
            <pc:sldMk cId="2279019185" sldId="2147478115"/>
            <ac:spMk id="3" creationId="{BFD8D932-0F6E-E3F7-BB93-48A0CE06FC5D}"/>
          </ac:spMkLst>
        </pc:spChg>
        <pc:picChg chg="add mod ord">
          <ac:chgData name="yannick liekens" userId="72a266dfbeadb4a3" providerId="LiveId" clId="{08FD22FA-F079-4177-9F2A-72ABF30B406A}" dt="2024-06-05T16:52:46.995" v="2045" actId="1076"/>
          <ac:picMkLst>
            <pc:docMk/>
            <pc:sldMk cId="2279019185" sldId="2147478115"/>
            <ac:picMk id="5" creationId="{E351613C-D9AE-7D9B-4CEF-87C4B07561C2}"/>
          </ac:picMkLst>
        </pc:picChg>
      </pc:sldChg>
      <pc:sldChg chg="modSp new mod">
        <pc:chgData name="yannick liekens" userId="72a266dfbeadb4a3" providerId="LiveId" clId="{08FD22FA-F079-4177-9F2A-72ABF30B406A}" dt="2024-06-05T16:53:48.613" v="2222" actId="20577"/>
        <pc:sldMkLst>
          <pc:docMk/>
          <pc:sldMk cId="3931123844" sldId="2147478116"/>
        </pc:sldMkLst>
        <pc:spChg chg="mod">
          <ac:chgData name="yannick liekens" userId="72a266dfbeadb4a3" providerId="LiveId" clId="{08FD22FA-F079-4177-9F2A-72ABF30B406A}" dt="2024-06-05T16:53:48.613" v="2222" actId="20577"/>
          <ac:spMkLst>
            <pc:docMk/>
            <pc:sldMk cId="3931123844" sldId="2147478116"/>
            <ac:spMk id="2" creationId="{95FF048D-7B49-F974-DC43-E427260F8172}"/>
          </ac:spMkLst>
        </pc:spChg>
        <pc:spChg chg="mod">
          <ac:chgData name="yannick liekens" userId="72a266dfbeadb4a3" providerId="LiveId" clId="{08FD22FA-F079-4177-9F2A-72ABF30B406A}" dt="2024-06-05T16:53:41.988" v="2214" actId="33524"/>
          <ac:spMkLst>
            <pc:docMk/>
            <pc:sldMk cId="3931123844" sldId="2147478116"/>
            <ac:spMk id="3" creationId="{3D6FADAB-11D3-8C7C-22EE-D6B266532010}"/>
          </ac:spMkLst>
        </pc:spChg>
      </pc:sldChg>
      <pc:sldChg chg="addSp delSp modSp new mod">
        <pc:chgData name="yannick liekens" userId="72a266dfbeadb4a3" providerId="LiveId" clId="{08FD22FA-F079-4177-9F2A-72ABF30B406A}" dt="2024-06-05T16:58:53.484" v="2411" actId="20577"/>
        <pc:sldMkLst>
          <pc:docMk/>
          <pc:sldMk cId="2003044947" sldId="2147478117"/>
        </pc:sldMkLst>
        <pc:spChg chg="mod">
          <ac:chgData name="yannick liekens" userId="72a266dfbeadb4a3" providerId="LiveId" clId="{08FD22FA-F079-4177-9F2A-72ABF30B406A}" dt="2024-06-05T16:56:15.114" v="2274" actId="20577"/>
          <ac:spMkLst>
            <pc:docMk/>
            <pc:sldMk cId="2003044947" sldId="2147478117"/>
            <ac:spMk id="2" creationId="{9D7B61EA-53CB-3BA8-482D-7956D11DA8CE}"/>
          </ac:spMkLst>
        </pc:spChg>
        <pc:spChg chg="del mod">
          <ac:chgData name="yannick liekens" userId="72a266dfbeadb4a3" providerId="LiveId" clId="{08FD22FA-F079-4177-9F2A-72ABF30B406A}" dt="2024-06-05T16:56:28.082" v="2277" actId="22"/>
          <ac:spMkLst>
            <pc:docMk/>
            <pc:sldMk cId="2003044947" sldId="2147478117"/>
            <ac:spMk id="3" creationId="{84B0D860-DF54-634C-86D7-060B2FB9EBA4}"/>
          </ac:spMkLst>
        </pc:spChg>
        <pc:spChg chg="add mod">
          <ac:chgData name="yannick liekens" userId="72a266dfbeadb4a3" providerId="LiveId" clId="{08FD22FA-F079-4177-9F2A-72ABF30B406A}" dt="2024-06-05T16:58:53.484" v="2411" actId="20577"/>
          <ac:spMkLst>
            <pc:docMk/>
            <pc:sldMk cId="2003044947" sldId="2147478117"/>
            <ac:spMk id="6" creationId="{18989C0F-575E-7C39-9CB5-19D8359CDA63}"/>
          </ac:spMkLst>
        </pc:spChg>
        <pc:picChg chg="add mod ord">
          <ac:chgData name="yannick liekens" userId="72a266dfbeadb4a3" providerId="LiveId" clId="{08FD22FA-F079-4177-9F2A-72ABF30B406A}" dt="2024-06-05T16:56:33.248" v="2279" actId="14100"/>
          <ac:picMkLst>
            <pc:docMk/>
            <pc:sldMk cId="2003044947" sldId="2147478117"/>
            <ac:picMk id="5" creationId="{044940E1-B7C8-D03B-ED32-E71DCE31130F}"/>
          </ac:picMkLst>
        </pc:picChg>
      </pc:sldChg>
      <pc:sldChg chg="addSp delSp modSp new mod">
        <pc:chgData name="yannick liekens" userId="72a266dfbeadb4a3" providerId="LiveId" clId="{08FD22FA-F079-4177-9F2A-72ABF30B406A}" dt="2024-06-05T17:02:38.065" v="2440" actId="20577"/>
        <pc:sldMkLst>
          <pc:docMk/>
          <pc:sldMk cId="3468790125" sldId="2147478118"/>
        </pc:sldMkLst>
        <pc:spChg chg="mod">
          <ac:chgData name="yannick liekens" userId="72a266dfbeadb4a3" providerId="LiveId" clId="{08FD22FA-F079-4177-9F2A-72ABF30B406A}" dt="2024-06-05T17:02:38.065" v="2440" actId="20577"/>
          <ac:spMkLst>
            <pc:docMk/>
            <pc:sldMk cId="3468790125" sldId="2147478118"/>
            <ac:spMk id="2" creationId="{63423022-8CFD-AEBD-6485-C1DFFD92890A}"/>
          </ac:spMkLst>
        </pc:spChg>
        <pc:spChg chg="del">
          <ac:chgData name="yannick liekens" userId="72a266dfbeadb4a3" providerId="LiveId" clId="{08FD22FA-F079-4177-9F2A-72ABF30B406A}" dt="2024-06-05T17:02:31.143" v="2413" actId="22"/>
          <ac:spMkLst>
            <pc:docMk/>
            <pc:sldMk cId="3468790125" sldId="2147478118"/>
            <ac:spMk id="3" creationId="{7BABB85A-674B-C838-C9FD-E05595929F2E}"/>
          </ac:spMkLst>
        </pc:spChg>
        <pc:picChg chg="add mod ord">
          <ac:chgData name="yannick liekens" userId="72a266dfbeadb4a3" providerId="LiveId" clId="{08FD22FA-F079-4177-9F2A-72ABF30B406A}" dt="2024-06-05T17:02:33.609" v="2414" actId="1076"/>
          <ac:picMkLst>
            <pc:docMk/>
            <pc:sldMk cId="3468790125" sldId="2147478118"/>
            <ac:picMk id="5" creationId="{7DCF39BA-82A9-0FE4-7EB8-E05DBC410FA4}"/>
          </ac:picMkLst>
        </pc:picChg>
      </pc:sldChg>
      <pc:sldChg chg="addSp delSp modSp new mod">
        <pc:chgData name="yannick liekens" userId="72a266dfbeadb4a3" providerId="LiveId" clId="{08FD22FA-F079-4177-9F2A-72ABF30B406A}" dt="2024-06-05T17:06:12.371" v="2475" actId="478"/>
        <pc:sldMkLst>
          <pc:docMk/>
          <pc:sldMk cId="2299044581" sldId="2147478119"/>
        </pc:sldMkLst>
        <pc:spChg chg="mod">
          <ac:chgData name="yannick liekens" userId="72a266dfbeadb4a3" providerId="LiveId" clId="{08FD22FA-F079-4177-9F2A-72ABF30B406A}" dt="2024-06-05T17:03:01.601" v="2470" actId="20577"/>
          <ac:spMkLst>
            <pc:docMk/>
            <pc:sldMk cId="2299044581" sldId="2147478119"/>
            <ac:spMk id="2" creationId="{D01BF0D4-9F9B-A2A0-5169-30249D8B91EF}"/>
          </ac:spMkLst>
        </pc:spChg>
        <pc:spChg chg="del">
          <ac:chgData name="yannick liekens" userId="72a266dfbeadb4a3" providerId="LiveId" clId="{08FD22FA-F079-4177-9F2A-72ABF30B406A}" dt="2024-06-05T17:02:53.513" v="2453" actId="22"/>
          <ac:spMkLst>
            <pc:docMk/>
            <pc:sldMk cId="2299044581" sldId="2147478119"/>
            <ac:spMk id="3" creationId="{35489357-95CA-4FEF-5C5B-C615C0646365}"/>
          </ac:spMkLst>
        </pc:spChg>
        <pc:picChg chg="add mod ord">
          <ac:chgData name="yannick liekens" userId="72a266dfbeadb4a3" providerId="LiveId" clId="{08FD22FA-F079-4177-9F2A-72ABF30B406A}" dt="2024-06-05T17:03:04.368" v="2472" actId="1076"/>
          <ac:picMkLst>
            <pc:docMk/>
            <pc:sldMk cId="2299044581" sldId="2147478119"/>
            <ac:picMk id="5" creationId="{5990FE52-4B3E-3FB2-9E36-4F7A875724EE}"/>
          </ac:picMkLst>
        </pc:picChg>
        <pc:picChg chg="add del mod">
          <ac:chgData name="yannick liekens" userId="72a266dfbeadb4a3" providerId="LiveId" clId="{08FD22FA-F079-4177-9F2A-72ABF30B406A}" dt="2024-06-05T17:06:12.371" v="2475" actId="478"/>
          <ac:picMkLst>
            <pc:docMk/>
            <pc:sldMk cId="2299044581" sldId="2147478119"/>
            <ac:picMk id="7" creationId="{D0C42FBA-71C9-2782-1849-7BE05C1244E3}"/>
          </ac:picMkLst>
        </pc:picChg>
      </pc:sldChg>
      <pc:sldChg chg="addSp delSp modSp new mod">
        <pc:chgData name="yannick liekens" userId="72a266dfbeadb4a3" providerId="LiveId" clId="{08FD22FA-F079-4177-9F2A-72ABF30B406A}" dt="2024-06-05T17:07:52.691" v="2496" actId="1076"/>
        <pc:sldMkLst>
          <pc:docMk/>
          <pc:sldMk cId="3770865335" sldId="2147478120"/>
        </pc:sldMkLst>
        <pc:spChg chg="mod">
          <ac:chgData name="yannick liekens" userId="72a266dfbeadb4a3" providerId="LiveId" clId="{08FD22FA-F079-4177-9F2A-72ABF30B406A}" dt="2024-06-05T17:06:24.113" v="2494" actId="20577"/>
          <ac:spMkLst>
            <pc:docMk/>
            <pc:sldMk cId="3770865335" sldId="2147478120"/>
            <ac:spMk id="2" creationId="{0943CCCF-B9CE-558F-6734-F714A0524FE5}"/>
          </ac:spMkLst>
        </pc:spChg>
        <pc:spChg chg="del">
          <ac:chgData name="yannick liekens" userId="72a266dfbeadb4a3" providerId="LiveId" clId="{08FD22FA-F079-4177-9F2A-72ABF30B406A}" dt="2024-06-05T17:07:49.931" v="2495" actId="22"/>
          <ac:spMkLst>
            <pc:docMk/>
            <pc:sldMk cId="3770865335" sldId="2147478120"/>
            <ac:spMk id="3" creationId="{3225EA1F-40F5-071F-5D4C-B0BCCA980D05}"/>
          </ac:spMkLst>
        </pc:spChg>
        <pc:picChg chg="add mod">
          <ac:chgData name="yannick liekens" userId="72a266dfbeadb4a3" providerId="LiveId" clId="{08FD22FA-F079-4177-9F2A-72ABF30B406A}" dt="2024-06-05T17:06:19.101" v="2478" actId="1076"/>
          <ac:picMkLst>
            <pc:docMk/>
            <pc:sldMk cId="3770865335" sldId="2147478120"/>
            <ac:picMk id="5" creationId="{AB1A5EE3-C8BA-50F9-1FE2-DD0539D67016}"/>
          </ac:picMkLst>
        </pc:picChg>
        <pc:picChg chg="add mod ord">
          <ac:chgData name="yannick liekens" userId="72a266dfbeadb4a3" providerId="LiveId" clId="{08FD22FA-F079-4177-9F2A-72ABF30B406A}" dt="2024-06-05T17:07:52.691" v="2496" actId="1076"/>
          <ac:picMkLst>
            <pc:docMk/>
            <pc:sldMk cId="3770865335" sldId="2147478120"/>
            <ac:picMk id="7" creationId="{4988759C-4C2D-ADAA-CF81-BC96BA90B6E1}"/>
          </ac:picMkLst>
        </pc:picChg>
      </pc:sldChg>
      <pc:sldChg chg="modSp new mod">
        <pc:chgData name="yannick liekens" userId="72a266dfbeadb4a3" providerId="LiveId" clId="{08FD22FA-F079-4177-9F2A-72ABF30B406A}" dt="2024-06-05T17:08:39.342" v="2652" actId="313"/>
        <pc:sldMkLst>
          <pc:docMk/>
          <pc:sldMk cId="3239916346" sldId="2147478121"/>
        </pc:sldMkLst>
        <pc:spChg chg="mod">
          <ac:chgData name="yannick liekens" userId="72a266dfbeadb4a3" providerId="LiveId" clId="{08FD22FA-F079-4177-9F2A-72ABF30B406A}" dt="2024-06-05T17:08:21.868" v="2575" actId="20577"/>
          <ac:spMkLst>
            <pc:docMk/>
            <pc:sldMk cId="3239916346" sldId="2147478121"/>
            <ac:spMk id="2" creationId="{B605EB44-63FB-71D8-4C1A-DBA19E59F6A4}"/>
          </ac:spMkLst>
        </pc:spChg>
        <pc:spChg chg="mod">
          <ac:chgData name="yannick liekens" userId="72a266dfbeadb4a3" providerId="LiveId" clId="{08FD22FA-F079-4177-9F2A-72ABF30B406A}" dt="2024-06-05T17:08:39.342" v="2652" actId="313"/>
          <ac:spMkLst>
            <pc:docMk/>
            <pc:sldMk cId="3239916346" sldId="2147478121"/>
            <ac:spMk id="3" creationId="{B07503EC-D348-B4F6-032A-BAA7C5A78551}"/>
          </ac:spMkLst>
        </pc:spChg>
      </pc:sldChg>
      <pc:sldChg chg="addSp modSp new mod">
        <pc:chgData name="yannick liekens" userId="72a266dfbeadb4a3" providerId="LiveId" clId="{08FD22FA-F079-4177-9F2A-72ABF30B406A}" dt="2024-06-05T17:11:52.167" v="2880" actId="20577"/>
        <pc:sldMkLst>
          <pc:docMk/>
          <pc:sldMk cId="2910284818" sldId="2147478122"/>
        </pc:sldMkLst>
        <pc:spChg chg="mod">
          <ac:chgData name="yannick liekens" userId="72a266dfbeadb4a3" providerId="LiveId" clId="{08FD22FA-F079-4177-9F2A-72ABF30B406A}" dt="2024-06-05T17:09:27.250" v="2673" actId="20577"/>
          <ac:spMkLst>
            <pc:docMk/>
            <pc:sldMk cId="2910284818" sldId="2147478122"/>
            <ac:spMk id="2" creationId="{25413179-D356-BA64-5B3D-4F1E998D5937}"/>
          </ac:spMkLst>
        </pc:spChg>
        <pc:spChg chg="mod">
          <ac:chgData name="yannick liekens" userId="72a266dfbeadb4a3" providerId="LiveId" clId="{08FD22FA-F079-4177-9F2A-72ABF30B406A}" dt="2024-06-05T17:11:52.167" v="2880" actId="20577"/>
          <ac:spMkLst>
            <pc:docMk/>
            <pc:sldMk cId="2910284818" sldId="2147478122"/>
            <ac:spMk id="3" creationId="{B476A49D-D90C-4BB9-8C46-2AB04873D736}"/>
          </ac:spMkLst>
        </pc:spChg>
        <pc:picChg chg="add mod">
          <ac:chgData name="yannick liekens" userId="72a266dfbeadb4a3" providerId="LiveId" clId="{08FD22FA-F079-4177-9F2A-72ABF30B406A}" dt="2024-06-05T17:11:36.554" v="2832" actId="14100"/>
          <ac:picMkLst>
            <pc:docMk/>
            <pc:sldMk cId="2910284818" sldId="2147478122"/>
            <ac:picMk id="5" creationId="{379E76E4-6668-EC36-9089-32FC802F70E6}"/>
          </ac:picMkLst>
        </pc:picChg>
      </pc:sldChg>
      <pc:sldChg chg="addSp delSp modSp new mod">
        <pc:chgData name="yannick liekens" userId="72a266dfbeadb4a3" providerId="LiveId" clId="{08FD22FA-F079-4177-9F2A-72ABF30B406A}" dt="2024-06-05T17:12:41.709" v="2901" actId="1076"/>
        <pc:sldMkLst>
          <pc:docMk/>
          <pc:sldMk cId="3002871819" sldId="2147478123"/>
        </pc:sldMkLst>
        <pc:spChg chg="mod">
          <ac:chgData name="yannick liekens" userId="72a266dfbeadb4a3" providerId="LiveId" clId="{08FD22FA-F079-4177-9F2A-72ABF30B406A}" dt="2024-06-05T17:12:38.487" v="2899" actId="20577"/>
          <ac:spMkLst>
            <pc:docMk/>
            <pc:sldMk cId="3002871819" sldId="2147478123"/>
            <ac:spMk id="2" creationId="{CADE4B9E-D2B3-0E9E-FFB6-7C3740A164EB}"/>
          </ac:spMkLst>
        </pc:spChg>
        <pc:spChg chg="del">
          <ac:chgData name="yannick liekens" userId="72a266dfbeadb4a3" providerId="LiveId" clId="{08FD22FA-F079-4177-9F2A-72ABF30B406A}" dt="2024-06-05T17:12:39.405" v="2900" actId="22"/>
          <ac:spMkLst>
            <pc:docMk/>
            <pc:sldMk cId="3002871819" sldId="2147478123"/>
            <ac:spMk id="3" creationId="{662A6F74-7E21-E65F-563B-3DC4B15AAF1E}"/>
          </ac:spMkLst>
        </pc:spChg>
        <pc:picChg chg="add mod ord">
          <ac:chgData name="yannick liekens" userId="72a266dfbeadb4a3" providerId="LiveId" clId="{08FD22FA-F079-4177-9F2A-72ABF30B406A}" dt="2024-06-05T17:12:41.709" v="2901" actId="1076"/>
          <ac:picMkLst>
            <pc:docMk/>
            <pc:sldMk cId="3002871819" sldId="2147478123"/>
            <ac:picMk id="5" creationId="{2C159097-C8D8-DB5F-4ABB-78B11A7055A1}"/>
          </ac:picMkLst>
        </pc:picChg>
      </pc:sldChg>
      <pc:sldChg chg="addSp delSp modSp new mod">
        <pc:chgData name="yannick liekens" userId="72a266dfbeadb4a3" providerId="LiveId" clId="{08FD22FA-F079-4177-9F2A-72ABF30B406A}" dt="2024-06-05T19:22:11.515" v="5111" actId="20577"/>
        <pc:sldMkLst>
          <pc:docMk/>
          <pc:sldMk cId="3776954316" sldId="2147478124"/>
        </pc:sldMkLst>
        <pc:spChg chg="mod">
          <ac:chgData name="yannick liekens" userId="72a266dfbeadb4a3" providerId="LiveId" clId="{08FD22FA-F079-4177-9F2A-72ABF30B406A}" dt="2024-06-05T19:22:11.515" v="5111" actId="20577"/>
          <ac:spMkLst>
            <pc:docMk/>
            <pc:sldMk cId="3776954316" sldId="2147478124"/>
            <ac:spMk id="2" creationId="{9893C97E-04B0-9A89-7083-544D3230A6C9}"/>
          </ac:spMkLst>
        </pc:spChg>
        <pc:spChg chg="del">
          <ac:chgData name="yannick liekens" userId="72a266dfbeadb4a3" providerId="LiveId" clId="{08FD22FA-F079-4177-9F2A-72ABF30B406A}" dt="2024-06-05T17:17:30.154" v="2924" actId="22"/>
          <ac:spMkLst>
            <pc:docMk/>
            <pc:sldMk cId="3776954316" sldId="2147478124"/>
            <ac:spMk id="3" creationId="{563C36D3-7DBE-B06B-3ED0-1B60C7DEC79E}"/>
          </ac:spMkLst>
        </pc:spChg>
        <pc:spChg chg="add mod">
          <ac:chgData name="yannick liekens" userId="72a266dfbeadb4a3" providerId="LiveId" clId="{08FD22FA-F079-4177-9F2A-72ABF30B406A}" dt="2024-06-05T19:21:52.302" v="5086" actId="478"/>
          <ac:spMkLst>
            <pc:docMk/>
            <pc:sldMk cId="3776954316" sldId="2147478124"/>
            <ac:spMk id="4" creationId="{9D8B82D5-1C2C-28EC-DF1E-088830E2B76F}"/>
          </ac:spMkLst>
        </pc:spChg>
        <pc:picChg chg="add del mod ord">
          <ac:chgData name="yannick liekens" userId="72a266dfbeadb4a3" providerId="LiveId" clId="{08FD22FA-F079-4177-9F2A-72ABF30B406A}" dt="2024-06-05T19:21:52.302" v="5086" actId="478"/>
          <ac:picMkLst>
            <pc:docMk/>
            <pc:sldMk cId="3776954316" sldId="2147478124"/>
            <ac:picMk id="5" creationId="{1E807B14-A547-6B20-45A1-C737A75D9D74}"/>
          </ac:picMkLst>
        </pc:picChg>
        <pc:picChg chg="add mod">
          <ac:chgData name="yannick liekens" userId="72a266dfbeadb4a3" providerId="LiveId" clId="{08FD22FA-F079-4177-9F2A-72ABF30B406A}" dt="2024-06-05T19:21:56.268" v="5089" actId="14100"/>
          <ac:picMkLst>
            <pc:docMk/>
            <pc:sldMk cId="3776954316" sldId="2147478124"/>
            <ac:picMk id="7" creationId="{415A811D-2D7E-F405-0BEE-E9B89BC780EF}"/>
          </ac:picMkLst>
        </pc:picChg>
      </pc:sldChg>
      <pc:sldChg chg="addSp modSp new mod">
        <pc:chgData name="yannick liekens" userId="72a266dfbeadb4a3" providerId="LiveId" clId="{08FD22FA-F079-4177-9F2A-72ABF30B406A}" dt="2024-06-05T17:19:42.588" v="3174" actId="14100"/>
        <pc:sldMkLst>
          <pc:docMk/>
          <pc:sldMk cId="1359321451" sldId="2147478125"/>
        </pc:sldMkLst>
        <pc:spChg chg="mod">
          <ac:chgData name="yannick liekens" userId="72a266dfbeadb4a3" providerId="LiveId" clId="{08FD22FA-F079-4177-9F2A-72ABF30B406A}" dt="2024-06-05T17:17:45.925" v="2936" actId="20577"/>
          <ac:spMkLst>
            <pc:docMk/>
            <pc:sldMk cId="1359321451" sldId="2147478125"/>
            <ac:spMk id="2" creationId="{4C4A36C4-7B1D-7997-8F5B-8894D1BB910A}"/>
          </ac:spMkLst>
        </pc:spChg>
        <pc:spChg chg="mod">
          <ac:chgData name="yannick liekens" userId="72a266dfbeadb4a3" providerId="LiveId" clId="{08FD22FA-F079-4177-9F2A-72ABF30B406A}" dt="2024-06-05T17:19:36.651" v="3173"/>
          <ac:spMkLst>
            <pc:docMk/>
            <pc:sldMk cId="1359321451" sldId="2147478125"/>
            <ac:spMk id="3" creationId="{1C42205B-AA70-D123-97CB-2FC8F574341E}"/>
          </ac:spMkLst>
        </pc:spChg>
        <pc:picChg chg="add mod">
          <ac:chgData name="yannick liekens" userId="72a266dfbeadb4a3" providerId="LiveId" clId="{08FD22FA-F079-4177-9F2A-72ABF30B406A}" dt="2024-06-05T17:19:42.588" v="3174" actId="14100"/>
          <ac:picMkLst>
            <pc:docMk/>
            <pc:sldMk cId="1359321451" sldId="2147478125"/>
            <ac:picMk id="5" creationId="{382C2451-0C6C-61D4-1AD6-FEFF5EB38D43}"/>
          </ac:picMkLst>
        </pc:picChg>
      </pc:sldChg>
      <pc:sldChg chg="modSp new mod">
        <pc:chgData name="yannick liekens" userId="72a266dfbeadb4a3" providerId="LiveId" clId="{08FD22FA-F079-4177-9F2A-72ABF30B406A}" dt="2024-06-05T17:25:17.106" v="3389" actId="20577"/>
        <pc:sldMkLst>
          <pc:docMk/>
          <pc:sldMk cId="1487169621" sldId="2147478126"/>
        </pc:sldMkLst>
        <pc:spChg chg="mod">
          <ac:chgData name="yannick liekens" userId="72a266dfbeadb4a3" providerId="LiveId" clId="{08FD22FA-F079-4177-9F2A-72ABF30B406A}" dt="2024-06-05T17:20:26.653" v="3241" actId="14100"/>
          <ac:spMkLst>
            <pc:docMk/>
            <pc:sldMk cId="1487169621" sldId="2147478126"/>
            <ac:spMk id="2" creationId="{0402A194-3093-C3BE-852B-8C90D14409D2}"/>
          </ac:spMkLst>
        </pc:spChg>
        <pc:spChg chg="mod">
          <ac:chgData name="yannick liekens" userId="72a266dfbeadb4a3" providerId="LiveId" clId="{08FD22FA-F079-4177-9F2A-72ABF30B406A}" dt="2024-06-05T17:25:17.106" v="3389" actId="20577"/>
          <ac:spMkLst>
            <pc:docMk/>
            <pc:sldMk cId="1487169621" sldId="2147478126"/>
            <ac:spMk id="3" creationId="{DAA9519E-EA5D-796E-66BD-4594D003A51E}"/>
          </ac:spMkLst>
        </pc:spChg>
      </pc:sldChg>
      <pc:sldChg chg="addSp delSp modSp new mod">
        <pc:chgData name="yannick liekens" userId="72a266dfbeadb4a3" providerId="LiveId" clId="{08FD22FA-F079-4177-9F2A-72ABF30B406A}" dt="2024-06-05T19:27:48.795" v="5131" actId="20577"/>
        <pc:sldMkLst>
          <pc:docMk/>
          <pc:sldMk cId="3859650874" sldId="2147478127"/>
        </pc:sldMkLst>
        <pc:spChg chg="mod">
          <ac:chgData name="yannick liekens" userId="72a266dfbeadb4a3" providerId="LiveId" clId="{08FD22FA-F079-4177-9F2A-72ABF30B406A}" dt="2024-06-05T17:22:44.691" v="3313" actId="20577"/>
          <ac:spMkLst>
            <pc:docMk/>
            <pc:sldMk cId="3859650874" sldId="2147478127"/>
            <ac:spMk id="2" creationId="{C6B3D32F-0944-9CD1-1AFD-4BDB58CE259A}"/>
          </ac:spMkLst>
        </pc:spChg>
        <pc:spChg chg="del">
          <ac:chgData name="yannick liekens" userId="72a266dfbeadb4a3" providerId="LiveId" clId="{08FD22FA-F079-4177-9F2A-72ABF30B406A}" dt="2024-06-05T17:22:34.120" v="3275" actId="22"/>
          <ac:spMkLst>
            <pc:docMk/>
            <pc:sldMk cId="3859650874" sldId="2147478127"/>
            <ac:spMk id="3" creationId="{C905470C-C77C-9076-BD3A-123516A98D00}"/>
          </ac:spMkLst>
        </pc:spChg>
        <pc:spChg chg="add mod">
          <ac:chgData name="yannick liekens" userId="72a266dfbeadb4a3" providerId="LiveId" clId="{08FD22FA-F079-4177-9F2A-72ABF30B406A}" dt="2024-06-05T19:27:48.795" v="5131" actId="20577"/>
          <ac:spMkLst>
            <pc:docMk/>
            <pc:sldMk cId="3859650874" sldId="2147478127"/>
            <ac:spMk id="6" creationId="{9F5B0731-859A-FED8-CADD-6DE20A093AAA}"/>
          </ac:spMkLst>
        </pc:spChg>
        <pc:picChg chg="add mod ord">
          <ac:chgData name="yannick liekens" userId="72a266dfbeadb4a3" providerId="LiveId" clId="{08FD22FA-F079-4177-9F2A-72ABF30B406A}" dt="2024-06-05T17:22:36.374" v="3276" actId="1076"/>
          <ac:picMkLst>
            <pc:docMk/>
            <pc:sldMk cId="3859650874" sldId="2147478127"/>
            <ac:picMk id="5" creationId="{210E574D-F5BA-ECB1-C18A-FF75238CE8B4}"/>
          </ac:picMkLst>
        </pc:picChg>
      </pc:sldChg>
      <pc:sldChg chg="addSp modSp new mod">
        <pc:chgData name="yannick liekens" userId="72a266dfbeadb4a3" providerId="LiveId" clId="{08FD22FA-F079-4177-9F2A-72ABF30B406A}" dt="2024-06-05T19:36:41.111" v="5406" actId="20577"/>
        <pc:sldMkLst>
          <pc:docMk/>
          <pc:sldMk cId="202364443" sldId="2147478128"/>
        </pc:sldMkLst>
        <pc:spChg chg="mod">
          <ac:chgData name="yannick liekens" userId="72a266dfbeadb4a3" providerId="LiveId" clId="{08FD22FA-F079-4177-9F2A-72ABF30B406A}" dt="2024-06-05T17:26:37.289" v="3452" actId="20577"/>
          <ac:spMkLst>
            <pc:docMk/>
            <pc:sldMk cId="202364443" sldId="2147478128"/>
            <ac:spMk id="2" creationId="{51C940F4-8154-7F9C-AE9F-8FEA55A8AF69}"/>
          </ac:spMkLst>
        </pc:spChg>
        <pc:spChg chg="mod">
          <ac:chgData name="yannick liekens" userId="72a266dfbeadb4a3" providerId="LiveId" clId="{08FD22FA-F079-4177-9F2A-72ABF30B406A}" dt="2024-06-05T19:36:41.111" v="5406" actId="20577"/>
          <ac:spMkLst>
            <pc:docMk/>
            <pc:sldMk cId="202364443" sldId="2147478128"/>
            <ac:spMk id="3" creationId="{ED67FD51-6DF4-8288-D04F-0B2401853F10}"/>
          </ac:spMkLst>
        </pc:spChg>
        <pc:picChg chg="add mod">
          <ac:chgData name="yannick liekens" userId="72a266dfbeadb4a3" providerId="LiveId" clId="{08FD22FA-F079-4177-9F2A-72ABF30B406A}" dt="2024-06-05T17:28:44.106" v="3636" actId="1076"/>
          <ac:picMkLst>
            <pc:docMk/>
            <pc:sldMk cId="202364443" sldId="2147478128"/>
            <ac:picMk id="5" creationId="{30DDE769-98EC-F70C-A24D-7774865E93DA}"/>
          </ac:picMkLst>
        </pc:picChg>
      </pc:sldChg>
      <pc:sldChg chg="addSp delSp modSp new mod">
        <pc:chgData name="yannick liekens" userId="72a266dfbeadb4a3" providerId="LiveId" clId="{08FD22FA-F079-4177-9F2A-72ABF30B406A}" dt="2024-06-05T17:30:17.613" v="3701" actId="1076"/>
        <pc:sldMkLst>
          <pc:docMk/>
          <pc:sldMk cId="4087612520" sldId="2147478129"/>
        </pc:sldMkLst>
        <pc:spChg chg="mod">
          <ac:chgData name="yannick liekens" userId="72a266dfbeadb4a3" providerId="LiveId" clId="{08FD22FA-F079-4177-9F2A-72ABF30B406A}" dt="2024-06-05T17:29:48.538" v="3696" actId="20577"/>
          <ac:spMkLst>
            <pc:docMk/>
            <pc:sldMk cId="4087612520" sldId="2147478129"/>
            <ac:spMk id="2" creationId="{92BA0018-BFAC-0A7A-81F0-4E8140506A0F}"/>
          </ac:spMkLst>
        </pc:spChg>
        <pc:spChg chg="del">
          <ac:chgData name="yannick liekens" userId="72a266dfbeadb4a3" providerId="LiveId" clId="{08FD22FA-F079-4177-9F2A-72ABF30B406A}" dt="2024-06-05T17:29:49.447" v="3697" actId="22"/>
          <ac:spMkLst>
            <pc:docMk/>
            <pc:sldMk cId="4087612520" sldId="2147478129"/>
            <ac:spMk id="3" creationId="{D56F56AB-94F2-0E84-5B24-5EB4BB0C55DE}"/>
          </ac:spMkLst>
        </pc:spChg>
        <pc:picChg chg="add mod ord">
          <ac:chgData name="yannick liekens" userId="72a266dfbeadb4a3" providerId="LiveId" clId="{08FD22FA-F079-4177-9F2A-72ABF30B406A}" dt="2024-06-05T17:29:53.495" v="3699" actId="14100"/>
          <ac:picMkLst>
            <pc:docMk/>
            <pc:sldMk cId="4087612520" sldId="2147478129"/>
            <ac:picMk id="5" creationId="{7A40798D-2761-EB85-8452-2000A185ADFE}"/>
          </ac:picMkLst>
        </pc:picChg>
        <pc:picChg chg="add mod">
          <ac:chgData name="yannick liekens" userId="72a266dfbeadb4a3" providerId="LiveId" clId="{08FD22FA-F079-4177-9F2A-72ABF30B406A}" dt="2024-06-05T17:30:17.613" v="3701" actId="1076"/>
          <ac:picMkLst>
            <pc:docMk/>
            <pc:sldMk cId="4087612520" sldId="2147478129"/>
            <ac:picMk id="7" creationId="{E5D681A1-C129-062A-C2B2-27834848416A}"/>
          </ac:picMkLst>
        </pc:picChg>
      </pc:sldChg>
      <pc:sldChg chg="addSp delSp modSp new mod">
        <pc:chgData name="yannick liekens" userId="72a266dfbeadb4a3" providerId="LiveId" clId="{08FD22FA-F079-4177-9F2A-72ABF30B406A}" dt="2024-06-05T17:33:02.799" v="3733" actId="1076"/>
        <pc:sldMkLst>
          <pc:docMk/>
          <pc:sldMk cId="3538947949" sldId="2147478130"/>
        </pc:sldMkLst>
        <pc:spChg chg="mod">
          <ac:chgData name="yannick liekens" userId="72a266dfbeadb4a3" providerId="LiveId" clId="{08FD22FA-F079-4177-9F2A-72ABF30B406A}" dt="2024-06-05T17:32:09.105" v="3731" actId="20577"/>
          <ac:spMkLst>
            <pc:docMk/>
            <pc:sldMk cId="3538947949" sldId="2147478130"/>
            <ac:spMk id="2" creationId="{7887B51C-BAD5-6FBE-8C2C-EB8D2DA0BA66}"/>
          </ac:spMkLst>
        </pc:spChg>
        <pc:spChg chg="del">
          <ac:chgData name="yannick liekens" userId="72a266dfbeadb4a3" providerId="LiveId" clId="{08FD22FA-F079-4177-9F2A-72ABF30B406A}" dt="2024-06-05T17:33:00.914" v="3732" actId="22"/>
          <ac:spMkLst>
            <pc:docMk/>
            <pc:sldMk cId="3538947949" sldId="2147478130"/>
            <ac:spMk id="3" creationId="{87ED2A4E-F506-2053-BE93-C033BF39D1BD}"/>
          </ac:spMkLst>
        </pc:spChg>
        <pc:picChg chg="add mod ord">
          <ac:chgData name="yannick liekens" userId="72a266dfbeadb4a3" providerId="LiveId" clId="{08FD22FA-F079-4177-9F2A-72ABF30B406A}" dt="2024-06-05T17:33:02.799" v="3733" actId="1076"/>
          <ac:picMkLst>
            <pc:docMk/>
            <pc:sldMk cId="3538947949" sldId="2147478130"/>
            <ac:picMk id="5" creationId="{FE96C2FC-7EB2-B569-BFB0-9525911CACB4}"/>
          </ac:picMkLst>
        </pc:picChg>
      </pc:sldChg>
      <pc:sldChg chg="modSp new mod">
        <pc:chgData name="yannick liekens" userId="72a266dfbeadb4a3" providerId="LiveId" clId="{08FD22FA-F079-4177-9F2A-72ABF30B406A}" dt="2024-06-05T19:46:37.229" v="5426" actId="20577"/>
        <pc:sldMkLst>
          <pc:docMk/>
          <pc:sldMk cId="2014267291" sldId="2147478131"/>
        </pc:sldMkLst>
        <pc:spChg chg="mod">
          <ac:chgData name="yannick liekens" userId="72a266dfbeadb4a3" providerId="LiveId" clId="{08FD22FA-F079-4177-9F2A-72ABF30B406A}" dt="2024-06-05T19:46:37.229" v="5426" actId="20577"/>
          <ac:spMkLst>
            <pc:docMk/>
            <pc:sldMk cId="2014267291" sldId="2147478131"/>
            <ac:spMk id="2" creationId="{547D282A-AFE8-7F33-CC85-DB59849E45F2}"/>
          </ac:spMkLst>
        </pc:spChg>
        <pc:spChg chg="mod">
          <ac:chgData name="yannick liekens" userId="72a266dfbeadb4a3" providerId="LiveId" clId="{08FD22FA-F079-4177-9F2A-72ABF30B406A}" dt="2024-06-05T17:33:45.795" v="3887" actId="20577"/>
          <ac:spMkLst>
            <pc:docMk/>
            <pc:sldMk cId="2014267291" sldId="2147478131"/>
            <ac:spMk id="3" creationId="{485D5614-56A4-C3D0-8D4C-7D4FAEB7EB80}"/>
          </ac:spMkLst>
        </pc:spChg>
      </pc:sldChg>
      <pc:sldChg chg="addSp delSp modSp new mod">
        <pc:chgData name="yannick liekens" userId="72a266dfbeadb4a3" providerId="LiveId" clId="{08FD22FA-F079-4177-9F2A-72ABF30B406A}" dt="2024-06-05T17:36:12.418" v="3922" actId="14100"/>
        <pc:sldMkLst>
          <pc:docMk/>
          <pc:sldMk cId="3331066500" sldId="2147478132"/>
        </pc:sldMkLst>
        <pc:spChg chg="mod">
          <ac:chgData name="yannick liekens" userId="72a266dfbeadb4a3" providerId="LiveId" clId="{08FD22FA-F079-4177-9F2A-72ABF30B406A}" dt="2024-06-05T17:35:44.308" v="3910" actId="20577"/>
          <ac:spMkLst>
            <pc:docMk/>
            <pc:sldMk cId="3331066500" sldId="2147478132"/>
            <ac:spMk id="2" creationId="{C9851C7A-29FC-2B6C-D00C-2C41EF4C60FC}"/>
          </ac:spMkLst>
        </pc:spChg>
        <pc:spChg chg="del">
          <ac:chgData name="yannick liekens" userId="72a266dfbeadb4a3" providerId="LiveId" clId="{08FD22FA-F079-4177-9F2A-72ABF30B406A}" dt="2024-06-05T17:35:39.064" v="3899" actId="22"/>
          <ac:spMkLst>
            <pc:docMk/>
            <pc:sldMk cId="3331066500" sldId="2147478132"/>
            <ac:spMk id="3" creationId="{31EE57AC-1427-6699-3D36-30CC33A1E59D}"/>
          </ac:spMkLst>
        </pc:spChg>
        <pc:spChg chg="add mod">
          <ac:chgData name="yannick liekens" userId="72a266dfbeadb4a3" providerId="LiveId" clId="{08FD22FA-F079-4177-9F2A-72ABF30B406A}" dt="2024-06-05T17:36:12.418" v="3922" actId="14100"/>
          <ac:spMkLst>
            <pc:docMk/>
            <pc:sldMk cId="3331066500" sldId="2147478132"/>
            <ac:spMk id="6" creationId="{125321F4-97F3-A22F-E177-26081A82A887}"/>
          </ac:spMkLst>
        </pc:spChg>
        <pc:picChg chg="add mod ord">
          <ac:chgData name="yannick liekens" userId="72a266dfbeadb4a3" providerId="LiveId" clId="{08FD22FA-F079-4177-9F2A-72ABF30B406A}" dt="2024-06-05T17:35:41.839" v="3901" actId="14100"/>
          <ac:picMkLst>
            <pc:docMk/>
            <pc:sldMk cId="3331066500" sldId="2147478132"/>
            <ac:picMk id="5" creationId="{CE0FDA63-7F9E-08EC-C424-B33F1FDC888C}"/>
          </ac:picMkLst>
        </pc:picChg>
      </pc:sldChg>
      <pc:sldChg chg="addSp delSp modSp new mod">
        <pc:chgData name="yannick liekens" userId="72a266dfbeadb4a3" providerId="LiveId" clId="{08FD22FA-F079-4177-9F2A-72ABF30B406A}" dt="2024-06-05T17:36:45.395" v="3931" actId="1076"/>
        <pc:sldMkLst>
          <pc:docMk/>
          <pc:sldMk cId="2473070292" sldId="2147478133"/>
        </pc:sldMkLst>
        <pc:spChg chg="mod">
          <ac:chgData name="yannick liekens" userId="72a266dfbeadb4a3" providerId="LiveId" clId="{08FD22FA-F079-4177-9F2A-72ABF30B406A}" dt="2024-06-05T17:36:24.717" v="3927" actId="20577"/>
          <ac:spMkLst>
            <pc:docMk/>
            <pc:sldMk cId="2473070292" sldId="2147478133"/>
            <ac:spMk id="2" creationId="{2FE9CE7C-831F-F2EF-6E38-9E40DD7332F5}"/>
          </ac:spMkLst>
        </pc:spChg>
        <pc:spChg chg="del">
          <ac:chgData name="yannick liekens" userId="72a266dfbeadb4a3" providerId="LiveId" clId="{08FD22FA-F079-4177-9F2A-72ABF30B406A}" dt="2024-06-05T17:36:39.448" v="3928" actId="22"/>
          <ac:spMkLst>
            <pc:docMk/>
            <pc:sldMk cId="2473070292" sldId="2147478133"/>
            <ac:spMk id="3" creationId="{211FC6B6-F053-2EED-F315-0CB2DF84C37B}"/>
          </ac:spMkLst>
        </pc:spChg>
        <pc:picChg chg="add mod ord">
          <ac:chgData name="yannick liekens" userId="72a266dfbeadb4a3" providerId="LiveId" clId="{08FD22FA-F079-4177-9F2A-72ABF30B406A}" dt="2024-06-05T17:36:45.395" v="3931" actId="1076"/>
          <ac:picMkLst>
            <pc:docMk/>
            <pc:sldMk cId="2473070292" sldId="2147478133"/>
            <ac:picMk id="5" creationId="{61C29A2E-3709-5D96-248C-53F291B6E7BB}"/>
          </ac:picMkLst>
        </pc:picChg>
      </pc:sldChg>
      <pc:sldChg chg="addSp delSp modSp new mod">
        <pc:chgData name="yannick liekens" userId="72a266dfbeadb4a3" providerId="LiveId" clId="{08FD22FA-F079-4177-9F2A-72ABF30B406A}" dt="2024-06-05T19:54:21.194" v="5468" actId="20577"/>
        <pc:sldMkLst>
          <pc:docMk/>
          <pc:sldMk cId="1123600205" sldId="2147478134"/>
        </pc:sldMkLst>
        <pc:spChg chg="mod">
          <ac:chgData name="yannick liekens" userId="72a266dfbeadb4a3" providerId="LiveId" clId="{08FD22FA-F079-4177-9F2A-72ABF30B406A}" dt="2024-06-05T17:45:24.241" v="4023" actId="20577"/>
          <ac:spMkLst>
            <pc:docMk/>
            <pc:sldMk cId="1123600205" sldId="2147478134"/>
            <ac:spMk id="2" creationId="{24752F23-B9A5-EC9F-CDE4-B350F6D0AC6E}"/>
          </ac:spMkLst>
        </pc:spChg>
        <pc:spChg chg="del mod">
          <ac:chgData name="yannick liekens" userId="72a266dfbeadb4a3" providerId="LiveId" clId="{08FD22FA-F079-4177-9F2A-72ABF30B406A}" dt="2024-06-05T17:45:32.865" v="4024" actId="22"/>
          <ac:spMkLst>
            <pc:docMk/>
            <pc:sldMk cId="1123600205" sldId="2147478134"/>
            <ac:spMk id="3" creationId="{924F37DC-ACF8-755B-E37C-27B7AB93D9FC}"/>
          </ac:spMkLst>
        </pc:spChg>
        <pc:spChg chg="add mod">
          <ac:chgData name="yannick liekens" userId="72a266dfbeadb4a3" providerId="LiveId" clId="{08FD22FA-F079-4177-9F2A-72ABF30B406A}" dt="2024-06-05T19:54:21.194" v="5468" actId="20577"/>
          <ac:spMkLst>
            <pc:docMk/>
            <pc:sldMk cId="1123600205" sldId="2147478134"/>
            <ac:spMk id="6" creationId="{2FD07608-7A2D-ACCC-4395-C600AB92B170}"/>
          </ac:spMkLst>
        </pc:spChg>
        <pc:spChg chg="add mod">
          <ac:chgData name="yannick liekens" userId="72a266dfbeadb4a3" providerId="LiveId" clId="{08FD22FA-F079-4177-9F2A-72ABF30B406A}" dt="2024-06-05T17:47:46.315" v="4065" actId="14100"/>
          <ac:spMkLst>
            <pc:docMk/>
            <pc:sldMk cId="1123600205" sldId="2147478134"/>
            <ac:spMk id="8" creationId="{DD2C4D49-D535-F702-F15E-E4DF95BCED1D}"/>
          </ac:spMkLst>
        </pc:spChg>
        <pc:picChg chg="add mod ord">
          <ac:chgData name="yannick liekens" userId="72a266dfbeadb4a3" providerId="LiveId" clId="{08FD22FA-F079-4177-9F2A-72ABF30B406A}" dt="2024-06-05T17:45:34.834" v="4025" actId="1076"/>
          <ac:picMkLst>
            <pc:docMk/>
            <pc:sldMk cId="1123600205" sldId="2147478134"/>
            <ac:picMk id="5" creationId="{CB3C3F30-9DD9-4C86-7304-65A4DDAD9918}"/>
          </ac:picMkLst>
        </pc:picChg>
        <pc:picChg chg="add mod">
          <ac:chgData name="yannick liekens" userId="72a266dfbeadb4a3" providerId="LiveId" clId="{08FD22FA-F079-4177-9F2A-72ABF30B406A}" dt="2024-06-05T17:47:43.597" v="4064" actId="1076"/>
          <ac:picMkLst>
            <pc:docMk/>
            <pc:sldMk cId="1123600205" sldId="2147478134"/>
            <ac:picMk id="10" creationId="{E4B67B18-3703-1BB9-E37E-54A2672F4FA2}"/>
          </ac:picMkLst>
        </pc:picChg>
      </pc:sldChg>
      <pc:sldChg chg="modSp new mod">
        <pc:chgData name="yannick liekens" userId="72a266dfbeadb4a3" providerId="LiveId" clId="{08FD22FA-F079-4177-9F2A-72ABF30B406A}" dt="2024-06-05T17:49:18.703" v="4227" actId="20577"/>
        <pc:sldMkLst>
          <pc:docMk/>
          <pc:sldMk cId="1681170591" sldId="2147478135"/>
        </pc:sldMkLst>
        <pc:spChg chg="mod">
          <ac:chgData name="yannick liekens" userId="72a266dfbeadb4a3" providerId="LiveId" clId="{08FD22FA-F079-4177-9F2A-72ABF30B406A}" dt="2024-06-05T17:48:48.694" v="4080" actId="20577"/>
          <ac:spMkLst>
            <pc:docMk/>
            <pc:sldMk cId="1681170591" sldId="2147478135"/>
            <ac:spMk id="2" creationId="{81F20400-F77A-E57C-D38E-38BD3B1D010E}"/>
          </ac:spMkLst>
        </pc:spChg>
        <pc:spChg chg="mod">
          <ac:chgData name="yannick liekens" userId="72a266dfbeadb4a3" providerId="LiveId" clId="{08FD22FA-F079-4177-9F2A-72ABF30B406A}" dt="2024-06-05T17:49:18.703" v="4227" actId="20577"/>
          <ac:spMkLst>
            <pc:docMk/>
            <pc:sldMk cId="1681170591" sldId="2147478135"/>
            <ac:spMk id="3" creationId="{688D4975-E256-DB03-84C6-10D2B49BE942}"/>
          </ac:spMkLst>
        </pc:spChg>
      </pc:sldChg>
      <pc:sldChg chg="modSp new mod">
        <pc:chgData name="yannick liekens" userId="72a266dfbeadb4a3" providerId="LiveId" clId="{08FD22FA-F079-4177-9F2A-72ABF30B406A}" dt="2024-06-05T17:51:24.623" v="4507" actId="20577"/>
        <pc:sldMkLst>
          <pc:docMk/>
          <pc:sldMk cId="4004081163" sldId="2147478136"/>
        </pc:sldMkLst>
        <pc:spChg chg="mod">
          <ac:chgData name="yannick liekens" userId="72a266dfbeadb4a3" providerId="LiveId" clId="{08FD22FA-F079-4177-9F2A-72ABF30B406A}" dt="2024-06-05T17:49:51.075" v="4243" actId="20577"/>
          <ac:spMkLst>
            <pc:docMk/>
            <pc:sldMk cId="4004081163" sldId="2147478136"/>
            <ac:spMk id="2" creationId="{33E5DB8F-4BCA-51E6-C49C-CBABB0E33853}"/>
          </ac:spMkLst>
        </pc:spChg>
        <pc:spChg chg="mod">
          <ac:chgData name="yannick liekens" userId="72a266dfbeadb4a3" providerId="LiveId" clId="{08FD22FA-F079-4177-9F2A-72ABF30B406A}" dt="2024-06-05T17:51:24.623" v="4507" actId="20577"/>
          <ac:spMkLst>
            <pc:docMk/>
            <pc:sldMk cId="4004081163" sldId="2147478136"/>
            <ac:spMk id="3" creationId="{6404DA36-1089-6180-3F8E-C288EDE5133A}"/>
          </ac:spMkLst>
        </pc:spChg>
      </pc:sldChg>
      <pc:sldChg chg="modSp new mod">
        <pc:chgData name="yannick liekens" userId="72a266dfbeadb4a3" providerId="LiveId" clId="{08FD22FA-F079-4177-9F2A-72ABF30B406A}" dt="2024-06-05T17:53:37.415" v="4708" actId="20577"/>
        <pc:sldMkLst>
          <pc:docMk/>
          <pc:sldMk cId="1980666306" sldId="2147478137"/>
        </pc:sldMkLst>
        <pc:spChg chg="mod">
          <ac:chgData name="yannick liekens" userId="72a266dfbeadb4a3" providerId="LiveId" clId="{08FD22FA-F079-4177-9F2A-72ABF30B406A}" dt="2024-06-05T17:51:50.520" v="4520" actId="20577"/>
          <ac:spMkLst>
            <pc:docMk/>
            <pc:sldMk cId="1980666306" sldId="2147478137"/>
            <ac:spMk id="2" creationId="{AE761366-07F2-1E63-941F-64208990D65E}"/>
          </ac:spMkLst>
        </pc:spChg>
        <pc:spChg chg="mod">
          <ac:chgData name="yannick liekens" userId="72a266dfbeadb4a3" providerId="LiveId" clId="{08FD22FA-F079-4177-9F2A-72ABF30B406A}" dt="2024-06-05T17:53:37.415" v="4708" actId="20577"/>
          <ac:spMkLst>
            <pc:docMk/>
            <pc:sldMk cId="1980666306" sldId="2147478137"/>
            <ac:spMk id="3" creationId="{55B25E4B-9C44-862E-5FE7-4E2F3C05977A}"/>
          </ac:spMkLst>
        </pc:spChg>
      </pc:sldChg>
      <pc:sldChg chg="modSp new mod">
        <pc:chgData name="yannick liekens" userId="72a266dfbeadb4a3" providerId="LiveId" clId="{08FD22FA-F079-4177-9F2A-72ABF30B406A}" dt="2024-06-05T17:59:07.223" v="4982" actId="20577"/>
        <pc:sldMkLst>
          <pc:docMk/>
          <pc:sldMk cId="105749834" sldId="2147478138"/>
        </pc:sldMkLst>
        <pc:spChg chg="mod">
          <ac:chgData name="yannick liekens" userId="72a266dfbeadb4a3" providerId="LiveId" clId="{08FD22FA-F079-4177-9F2A-72ABF30B406A}" dt="2024-06-05T17:56:15.138" v="4729" actId="20577"/>
          <ac:spMkLst>
            <pc:docMk/>
            <pc:sldMk cId="105749834" sldId="2147478138"/>
            <ac:spMk id="2" creationId="{CDDC5AB7-C61E-F8EE-A872-130CD1A01600}"/>
          </ac:spMkLst>
        </pc:spChg>
        <pc:spChg chg="mod">
          <ac:chgData name="yannick liekens" userId="72a266dfbeadb4a3" providerId="LiveId" clId="{08FD22FA-F079-4177-9F2A-72ABF30B406A}" dt="2024-06-05T17:59:07.223" v="4982" actId="20577"/>
          <ac:spMkLst>
            <pc:docMk/>
            <pc:sldMk cId="105749834" sldId="2147478138"/>
            <ac:spMk id="3" creationId="{EAA63A69-7BBD-F7AA-76B6-E82CEB622000}"/>
          </ac:spMkLst>
        </pc:spChg>
      </pc:sldChg>
      <pc:sldChg chg="addSp delSp modSp new mod">
        <pc:chgData name="yannick liekens" userId="72a266dfbeadb4a3" providerId="LiveId" clId="{08FD22FA-F079-4177-9F2A-72ABF30B406A}" dt="2024-06-05T19:11:30.181" v="5041" actId="20577"/>
        <pc:sldMkLst>
          <pc:docMk/>
          <pc:sldMk cId="737001483" sldId="2147478139"/>
        </pc:sldMkLst>
        <pc:spChg chg="mod">
          <ac:chgData name="yannick liekens" userId="72a266dfbeadb4a3" providerId="LiveId" clId="{08FD22FA-F079-4177-9F2A-72ABF30B406A}" dt="2024-06-05T19:11:05.324" v="5004" actId="20577"/>
          <ac:spMkLst>
            <pc:docMk/>
            <pc:sldMk cId="737001483" sldId="2147478139"/>
            <ac:spMk id="2" creationId="{E9893844-53F9-0D05-9E42-7967D9E98AC1}"/>
          </ac:spMkLst>
        </pc:spChg>
        <pc:spChg chg="del">
          <ac:chgData name="yannick liekens" userId="72a266dfbeadb4a3" providerId="LiveId" clId="{08FD22FA-F079-4177-9F2A-72ABF30B406A}" dt="2024-06-05T19:11:06.136" v="5005" actId="22"/>
          <ac:spMkLst>
            <pc:docMk/>
            <pc:sldMk cId="737001483" sldId="2147478139"/>
            <ac:spMk id="3" creationId="{43B83B6C-9318-D3F2-B30E-2AA3233506CD}"/>
          </ac:spMkLst>
        </pc:spChg>
        <pc:spChg chg="add mod">
          <ac:chgData name="yannick liekens" userId="72a266dfbeadb4a3" providerId="LiveId" clId="{08FD22FA-F079-4177-9F2A-72ABF30B406A}" dt="2024-06-05T19:11:30.181" v="5041" actId="20577"/>
          <ac:spMkLst>
            <pc:docMk/>
            <pc:sldMk cId="737001483" sldId="2147478139"/>
            <ac:spMk id="6" creationId="{C11C1266-BCF9-2769-D327-3C624735BEF2}"/>
          </ac:spMkLst>
        </pc:spChg>
        <pc:picChg chg="add mod ord">
          <ac:chgData name="yannick liekens" userId="72a266dfbeadb4a3" providerId="LiveId" clId="{08FD22FA-F079-4177-9F2A-72ABF30B406A}" dt="2024-06-05T19:11:09.672" v="5007" actId="14100"/>
          <ac:picMkLst>
            <pc:docMk/>
            <pc:sldMk cId="737001483" sldId="2147478139"/>
            <ac:picMk id="5" creationId="{514D33D9-9D0B-ADB6-E921-D543B56EF5EF}"/>
          </ac:picMkLst>
        </pc:picChg>
      </pc:sldChg>
      <pc:sldChg chg="addSp delSp modSp new mod">
        <pc:chgData name="yannick liekens" userId="72a266dfbeadb4a3" providerId="LiveId" clId="{08FD22FA-F079-4177-9F2A-72ABF30B406A}" dt="2024-06-05T19:32:06.878" v="5197" actId="1076"/>
        <pc:sldMkLst>
          <pc:docMk/>
          <pc:sldMk cId="1172615495" sldId="2147478140"/>
        </pc:sldMkLst>
        <pc:spChg chg="mod">
          <ac:chgData name="yannick liekens" userId="72a266dfbeadb4a3" providerId="LiveId" clId="{08FD22FA-F079-4177-9F2A-72ABF30B406A}" dt="2024-06-05T19:30:22.425" v="5185" actId="20577"/>
          <ac:spMkLst>
            <pc:docMk/>
            <pc:sldMk cId="1172615495" sldId="2147478140"/>
            <ac:spMk id="2" creationId="{BE3FDF22-7937-B5C8-2335-95CC742186CE}"/>
          </ac:spMkLst>
        </pc:spChg>
        <pc:spChg chg="del mod">
          <ac:chgData name="yannick liekens" userId="72a266dfbeadb4a3" providerId="LiveId" clId="{08FD22FA-F079-4177-9F2A-72ABF30B406A}" dt="2024-06-05T19:30:43.294" v="5188" actId="22"/>
          <ac:spMkLst>
            <pc:docMk/>
            <pc:sldMk cId="1172615495" sldId="2147478140"/>
            <ac:spMk id="3" creationId="{F850A15F-B215-92D1-14CC-90221127D224}"/>
          </ac:spMkLst>
        </pc:spChg>
        <pc:picChg chg="add mod ord">
          <ac:chgData name="yannick liekens" userId="72a266dfbeadb4a3" providerId="LiveId" clId="{08FD22FA-F079-4177-9F2A-72ABF30B406A}" dt="2024-06-05T19:30:45.372" v="5189" actId="1076"/>
          <ac:picMkLst>
            <pc:docMk/>
            <pc:sldMk cId="1172615495" sldId="2147478140"/>
            <ac:picMk id="5" creationId="{7419A214-D043-1AFB-D798-06A1DB00330E}"/>
          </ac:picMkLst>
        </pc:picChg>
        <pc:picChg chg="add mod">
          <ac:chgData name="yannick liekens" userId="72a266dfbeadb4a3" providerId="LiveId" clId="{08FD22FA-F079-4177-9F2A-72ABF30B406A}" dt="2024-06-05T19:32:06.878" v="5197" actId="1076"/>
          <ac:picMkLst>
            <pc:docMk/>
            <pc:sldMk cId="1172615495" sldId="2147478140"/>
            <ac:picMk id="7" creationId="{E61DE857-9A3D-E5D6-1213-6C7EBBF2636E}"/>
          </ac:picMkLst>
        </pc:picChg>
        <pc:picChg chg="add mod">
          <ac:chgData name="yannick liekens" userId="72a266dfbeadb4a3" providerId="LiveId" clId="{08FD22FA-F079-4177-9F2A-72ABF30B406A}" dt="2024-06-05T19:32:00.772" v="5195" actId="1076"/>
          <ac:picMkLst>
            <pc:docMk/>
            <pc:sldMk cId="1172615495" sldId="2147478140"/>
            <ac:picMk id="9" creationId="{8830AE5E-5CAD-B46E-6F09-63B4005BEBBB}"/>
          </ac:picMkLst>
        </pc:picChg>
      </pc:sldChg>
      <pc:sldChg chg="addSp modSp new mod">
        <pc:chgData name="yannick liekens" userId="72a266dfbeadb4a3" providerId="LiveId" clId="{08FD22FA-F079-4177-9F2A-72ABF30B406A}" dt="2024-06-05T19:35:33.346" v="5352" actId="20577"/>
        <pc:sldMkLst>
          <pc:docMk/>
          <pc:sldMk cId="1199805394" sldId="2147478141"/>
        </pc:sldMkLst>
        <pc:spChg chg="mod">
          <ac:chgData name="yannick liekens" userId="72a266dfbeadb4a3" providerId="LiveId" clId="{08FD22FA-F079-4177-9F2A-72ABF30B406A}" dt="2024-06-05T19:34:38.021" v="5229" actId="20577"/>
          <ac:spMkLst>
            <pc:docMk/>
            <pc:sldMk cId="1199805394" sldId="2147478141"/>
            <ac:spMk id="2" creationId="{2D826139-FB54-D0AF-67DE-935A2E7D41EC}"/>
          </ac:spMkLst>
        </pc:spChg>
        <pc:spChg chg="mod">
          <ac:chgData name="yannick liekens" userId="72a266dfbeadb4a3" providerId="LiveId" clId="{08FD22FA-F079-4177-9F2A-72ABF30B406A}" dt="2024-06-05T19:35:33.346" v="5352" actId="20577"/>
          <ac:spMkLst>
            <pc:docMk/>
            <pc:sldMk cId="1199805394" sldId="2147478141"/>
            <ac:spMk id="3" creationId="{641409EB-BF8D-75F2-E96F-A63FB1678374}"/>
          </ac:spMkLst>
        </pc:spChg>
        <pc:picChg chg="add mod">
          <ac:chgData name="yannick liekens" userId="72a266dfbeadb4a3" providerId="LiveId" clId="{08FD22FA-F079-4177-9F2A-72ABF30B406A}" dt="2024-06-05T19:35:14.375" v="5283" actId="1076"/>
          <ac:picMkLst>
            <pc:docMk/>
            <pc:sldMk cId="1199805394" sldId="2147478141"/>
            <ac:picMk id="5" creationId="{78FE8B1F-43F6-A0C4-9448-98DD0BA28792}"/>
          </ac:picMkLst>
        </pc:picChg>
      </pc:sldChg>
      <pc:sldChg chg="addSp delSp modSp new mod">
        <pc:chgData name="yannick liekens" userId="72a266dfbeadb4a3" providerId="LiveId" clId="{08FD22FA-F079-4177-9F2A-72ABF30B406A}" dt="2024-06-05T19:57:09.239" v="5750" actId="20577"/>
        <pc:sldMkLst>
          <pc:docMk/>
          <pc:sldMk cId="1679012200" sldId="2147478142"/>
        </pc:sldMkLst>
        <pc:spChg chg="mod">
          <ac:chgData name="yannick liekens" userId="72a266dfbeadb4a3" providerId="LiveId" clId="{08FD22FA-F079-4177-9F2A-72ABF30B406A}" dt="2024-06-05T19:55:34.505" v="5514" actId="20577"/>
          <ac:spMkLst>
            <pc:docMk/>
            <pc:sldMk cId="1679012200" sldId="2147478142"/>
            <ac:spMk id="2" creationId="{FAE6323D-2A6A-CAA4-ACBD-4FF101B3901B}"/>
          </ac:spMkLst>
        </pc:spChg>
        <pc:spChg chg="del">
          <ac:chgData name="yannick liekens" userId="72a266dfbeadb4a3" providerId="LiveId" clId="{08FD22FA-F079-4177-9F2A-72ABF30B406A}" dt="2024-06-05T19:56:13.617" v="5515" actId="22"/>
          <ac:spMkLst>
            <pc:docMk/>
            <pc:sldMk cId="1679012200" sldId="2147478142"/>
            <ac:spMk id="3" creationId="{981A7F32-5D19-1848-5D17-551A718ED44B}"/>
          </ac:spMkLst>
        </pc:spChg>
        <pc:spChg chg="add mod">
          <ac:chgData name="yannick liekens" userId="72a266dfbeadb4a3" providerId="LiveId" clId="{08FD22FA-F079-4177-9F2A-72ABF30B406A}" dt="2024-06-05T19:57:09.239" v="5750" actId="20577"/>
          <ac:spMkLst>
            <pc:docMk/>
            <pc:sldMk cId="1679012200" sldId="2147478142"/>
            <ac:spMk id="6" creationId="{F4FD8C26-46F0-51E1-7A34-C4DECAA0A2BC}"/>
          </ac:spMkLst>
        </pc:spChg>
        <pc:picChg chg="add mod ord">
          <ac:chgData name="yannick liekens" userId="72a266dfbeadb4a3" providerId="LiveId" clId="{08FD22FA-F079-4177-9F2A-72ABF30B406A}" dt="2024-06-05T19:56:18.737" v="5516" actId="1076"/>
          <ac:picMkLst>
            <pc:docMk/>
            <pc:sldMk cId="1679012200" sldId="2147478142"/>
            <ac:picMk id="5" creationId="{D2D4EA66-020E-8EE5-CF3B-03A71233B72A}"/>
          </ac:picMkLst>
        </pc:pic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7T07:09:34.653" v="3576" actId="14100"/>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ord">
        <pc:chgData name="yannick liekens" userId="72a266dfbeadb4a3" providerId="LiveId" clId="{1A8F4539-D995-4DDD-8498-B24177173B05}" dt="2024-06-05T07:08:27.986" v="1319"/>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modNotesTx">
        <pc:chgData name="yannick liekens" userId="72a266dfbeadb4a3" providerId="LiveId" clId="{1A8F4539-D995-4DDD-8498-B24177173B05}" dt="2024-06-05T13:07:01.680" v="1338"/>
        <pc:sldMkLst>
          <pc:docMk/>
          <pc:sldMk cId="2860340674" sldId="318"/>
        </pc:sldMkLst>
      </pc:sldChg>
      <pc:sldChg chg="modSp mod">
        <pc:chgData name="yannick liekens" userId="72a266dfbeadb4a3" providerId="LiveId" clId="{1A8F4539-D995-4DDD-8498-B24177173B05}" dt="2024-06-06T06:17:39.467" v="1340" actId="1076"/>
        <pc:sldMkLst>
          <pc:docMk/>
          <pc:sldMk cId="84351478" sldId="319"/>
        </pc:sldMkLst>
        <pc:graphicFrameChg chg="mod modGraphic">
          <ac:chgData name="yannick liekens" userId="72a266dfbeadb4a3" providerId="LiveId" clId="{1A8F4539-D995-4DDD-8498-B24177173B05}" dt="2024-06-06T06:17:39.467" v="1340" actId="1076"/>
          <ac:graphicFrameMkLst>
            <pc:docMk/>
            <pc:sldMk cId="84351478" sldId="319"/>
            <ac:graphicFrameMk id="7" creationId="{23D0897A-25ED-4410-BF9A-41E2EF04ECC0}"/>
          </ac:graphicFrameMkLst>
        </pc:graphicFrameChg>
      </pc:sldChg>
      <pc:sldChg chg="del">
        <pc:chgData name="yannick liekens" userId="72a266dfbeadb4a3" providerId="LiveId" clId="{1A8F4539-D995-4DDD-8498-B24177173B05}" dt="2024-06-06T06:27:20.252" v="2104" actId="2696"/>
        <pc:sldMkLst>
          <pc:docMk/>
          <pc:sldMk cId="2366045874" sldId="321"/>
        </pc:sldMkLst>
      </pc:sldChg>
      <pc:sldChg chg="add">
        <pc:chgData name="yannick liekens" userId="72a266dfbeadb4a3" providerId="LiveId" clId="{1A8F4539-D995-4DDD-8498-B24177173B05}" dt="2024-06-06T06:27:49.154" v="2105"/>
        <pc:sldMkLst>
          <pc:docMk/>
          <pc:sldMk cId="2806620155" sldId="321"/>
        </pc:sldMkLst>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modSp mod">
        <pc:chgData name="yannick liekens" userId="72a266dfbeadb4a3" providerId="LiveId" clId="{1A8F4539-D995-4DDD-8498-B24177173B05}" dt="2024-06-06T06:45:24.136" v="2369" actId="20577"/>
        <pc:sldMkLst>
          <pc:docMk/>
          <pc:sldMk cId="1277112172" sldId="359"/>
        </pc:sldMkLst>
        <pc:spChg chg="mod">
          <ac:chgData name="yannick liekens" userId="72a266dfbeadb4a3" providerId="LiveId" clId="{1A8F4539-D995-4DDD-8498-B24177173B05}" dt="2024-06-06T06:45:24.136" v="2369" actId="20577"/>
          <ac:spMkLst>
            <pc:docMk/>
            <pc:sldMk cId="1277112172" sldId="359"/>
            <ac:spMk id="4" creationId="{5F52E977-C1A1-491C-93D7-289E556A058C}"/>
          </ac:spMkLst>
        </pc:spChg>
      </pc:sldChg>
      <pc:sldChg chg="del">
        <pc:chgData name="yannick liekens" userId="72a266dfbeadb4a3" providerId="LiveId" clId="{1A8F4539-D995-4DDD-8498-B24177173B05}" dt="2024-06-06T06:51:01.418" v="2406" actId="47"/>
        <pc:sldMkLst>
          <pc:docMk/>
          <pc:sldMk cId="1882274919" sldId="366"/>
        </pc:sldMkLst>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sldChg chg="modSp new mod ord">
        <pc:chgData name="yannick liekens" userId="72a266dfbeadb4a3" providerId="LiveId" clId="{1A8F4539-D995-4DDD-8498-B24177173B05}" dt="2024-06-06T07:08:24.260" v="2685" actId="20577"/>
        <pc:sldMkLst>
          <pc:docMk/>
          <pc:sldMk cId="297247684" sldId="2147478143"/>
        </pc:sldMkLst>
        <pc:spChg chg="mod">
          <ac:chgData name="yannick liekens" userId="72a266dfbeadb4a3" providerId="LiveId" clId="{1A8F4539-D995-4DDD-8498-B24177173B05}" dt="2024-06-06T06:17:53.819" v="1350" actId="20577"/>
          <ac:spMkLst>
            <pc:docMk/>
            <pc:sldMk cId="297247684" sldId="2147478143"/>
            <ac:spMk id="2" creationId="{0E3318B8-8D12-76D1-8468-49CDF7D9227D}"/>
          </ac:spMkLst>
        </pc:spChg>
        <pc:spChg chg="mod">
          <ac:chgData name="yannick liekens" userId="72a266dfbeadb4a3" providerId="LiveId" clId="{1A8F4539-D995-4DDD-8498-B24177173B05}" dt="2024-06-06T07:08:24.260" v="2685" actId="20577"/>
          <ac:spMkLst>
            <pc:docMk/>
            <pc:sldMk cId="297247684" sldId="2147478143"/>
            <ac:spMk id="3" creationId="{09D8041D-F2DB-FB58-CE30-0B702464192E}"/>
          </ac:spMkLst>
        </pc:spChg>
      </pc:sldChg>
      <pc:sldChg chg="new del">
        <pc:chgData name="yannick liekens" userId="72a266dfbeadb4a3" providerId="LiveId" clId="{1A8F4539-D995-4DDD-8498-B24177173B05}" dt="2024-06-06T06:17:46.716" v="1342" actId="47"/>
        <pc:sldMkLst>
          <pc:docMk/>
          <pc:sldMk cId="812671712" sldId="2147478143"/>
        </pc:sldMkLst>
      </pc:sldChg>
      <pc:sldChg chg="modSp new mod ord">
        <pc:chgData name="yannick liekens" userId="72a266dfbeadb4a3" providerId="LiveId" clId="{1A8F4539-D995-4DDD-8498-B24177173B05}" dt="2024-06-06T07:10:21.706" v="2719" actId="20577"/>
        <pc:sldMkLst>
          <pc:docMk/>
          <pc:sldMk cId="3987808687" sldId="2147478144"/>
        </pc:sldMkLst>
        <pc:spChg chg="mod">
          <ac:chgData name="yannick liekens" userId="72a266dfbeadb4a3" providerId="LiveId" clId="{1A8F4539-D995-4DDD-8498-B24177173B05}" dt="2024-06-06T06:22:05.756" v="1833" actId="20577"/>
          <ac:spMkLst>
            <pc:docMk/>
            <pc:sldMk cId="3987808687" sldId="2147478144"/>
            <ac:spMk id="2" creationId="{7F8AF1D7-247A-759A-C611-E2CC81B697D8}"/>
          </ac:spMkLst>
        </pc:spChg>
        <pc:spChg chg="mod">
          <ac:chgData name="yannick liekens" userId="72a266dfbeadb4a3" providerId="LiveId" clId="{1A8F4539-D995-4DDD-8498-B24177173B05}" dt="2024-06-06T07:10:21.706" v="2719" actId="20577"/>
          <ac:spMkLst>
            <pc:docMk/>
            <pc:sldMk cId="3987808687" sldId="2147478144"/>
            <ac:spMk id="3" creationId="{E26711E8-41B1-F8AD-2DCD-3B3283157388}"/>
          </ac:spMkLst>
        </pc:spChg>
      </pc:sldChg>
      <pc:sldChg chg="modSp new mod">
        <pc:chgData name="yannick liekens" userId="72a266dfbeadb4a3" providerId="LiveId" clId="{1A8F4539-D995-4DDD-8498-B24177173B05}" dt="2024-06-06T06:30:10.214" v="2294" actId="20577"/>
        <pc:sldMkLst>
          <pc:docMk/>
          <pc:sldMk cId="1562174636" sldId="2147478145"/>
        </pc:sldMkLst>
        <pc:spChg chg="mod">
          <ac:chgData name="yannick liekens" userId="72a266dfbeadb4a3" providerId="LiveId" clId="{1A8F4539-D995-4DDD-8498-B24177173B05}" dt="2024-06-06T06:29:18.934" v="2114" actId="20577"/>
          <ac:spMkLst>
            <pc:docMk/>
            <pc:sldMk cId="1562174636" sldId="2147478145"/>
            <ac:spMk id="2" creationId="{0836C3CD-EE35-98F4-7BDE-2D3B5B8AFFBA}"/>
          </ac:spMkLst>
        </pc:spChg>
        <pc:spChg chg="mod">
          <ac:chgData name="yannick liekens" userId="72a266dfbeadb4a3" providerId="LiveId" clId="{1A8F4539-D995-4DDD-8498-B24177173B05}" dt="2024-06-06T06:30:10.214" v="2294" actId="20577"/>
          <ac:spMkLst>
            <pc:docMk/>
            <pc:sldMk cId="1562174636" sldId="2147478145"/>
            <ac:spMk id="3" creationId="{B0E80F06-D001-0157-C51A-BF95764CF4BF}"/>
          </ac:spMkLst>
        </pc:spChg>
      </pc:sldChg>
      <pc:sldChg chg="new del">
        <pc:chgData name="yannick liekens" userId="72a266dfbeadb4a3" providerId="LiveId" clId="{1A8F4539-D995-4DDD-8498-B24177173B05}" dt="2024-06-06T06:31:03.798" v="2296" actId="47"/>
        <pc:sldMkLst>
          <pc:docMk/>
          <pc:sldMk cId="1398686192" sldId="2147478146"/>
        </pc:sldMkLst>
      </pc:sldChg>
      <pc:sldChg chg="modSp add mod">
        <pc:chgData name="yannick liekens" userId="72a266dfbeadb4a3" providerId="LiveId" clId="{1A8F4539-D995-4DDD-8498-B24177173B05}" dt="2024-06-06T06:31:19.502" v="2321" actId="20577"/>
        <pc:sldMkLst>
          <pc:docMk/>
          <pc:sldMk cId="3278234748" sldId="2147478146"/>
        </pc:sldMkLst>
        <pc:spChg chg="mod">
          <ac:chgData name="yannick liekens" userId="72a266dfbeadb4a3" providerId="LiveId" clId="{1A8F4539-D995-4DDD-8498-B24177173B05}" dt="2024-06-06T06:31:19.502" v="2321" actId="20577"/>
          <ac:spMkLst>
            <pc:docMk/>
            <pc:sldMk cId="3278234748" sldId="2147478146"/>
            <ac:spMk id="4" creationId="{5F52E977-C1A1-491C-93D7-289E556A058C}"/>
          </ac:spMkLst>
        </pc:spChg>
      </pc:sldChg>
      <pc:sldChg chg="modSp new mod">
        <pc:chgData name="yannick liekens" userId="72a266dfbeadb4a3" providerId="LiveId" clId="{1A8F4539-D995-4DDD-8498-B24177173B05}" dt="2024-06-06T06:45:50.466" v="2371"/>
        <pc:sldMkLst>
          <pc:docMk/>
          <pc:sldMk cId="4020029705" sldId="2147478147"/>
        </pc:sldMkLst>
        <pc:spChg chg="mod">
          <ac:chgData name="yannick liekens" userId="72a266dfbeadb4a3" providerId="LiveId" clId="{1A8F4539-D995-4DDD-8498-B24177173B05}" dt="2024-06-06T06:45:50.466" v="2371"/>
          <ac:spMkLst>
            <pc:docMk/>
            <pc:sldMk cId="4020029705" sldId="2147478147"/>
            <ac:spMk id="2" creationId="{5BE9A533-1590-E182-CFE4-F163B3E4E493}"/>
          </ac:spMkLst>
        </pc:spChg>
      </pc:sldChg>
      <pc:sldChg chg="modSp new mod">
        <pc:chgData name="yannick liekens" userId="72a266dfbeadb4a3" providerId="LiveId" clId="{1A8F4539-D995-4DDD-8498-B24177173B05}" dt="2024-06-06T07:02:18.222" v="2667" actId="20577"/>
        <pc:sldMkLst>
          <pc:docMk/>
          <pc:sldMk cId="2841425242" sldId="2147478148"/>
        </pc:sldMkLst>
        <pc:spChg chg="mod">
          <ac:chgData name="yannick liekens" userId="72a266dfbeadb4a3" providerId="LiveId" clId="{1A8F4539-D995-4DDD-8498-B24177173B05}" dt="2024-06-06T06:51:15.289" v="2422" actId="20577"/>
          <ac:spMkLst>
            <pc:docMk/>
            <pc:sldMk cId="2841425242" sldId="2147478148"/>
            <ac:spMk id="2" creationId="{62B87FFC-8B3B-AD8C-D7E4-CE8111E053A4}"/>
          </ac:spMkLst>
        </pc:spChg>
        <pc:spChg chg="mod">
          <ac:chgData name="yannick liekens" userId="72a266dfbeadb4a3" providerId="LiveId" clId="{1A8F4539-D995-4DDD-8498-B24177173B05}" dt="2024-06-06T07:02:18.222" v="2667" actId="20577"/>
          <ac:spMkLst>
            <pc:docMk/>
            <pc:sldMk cId="2841425242" sldId="2147478148"/>
            <ac:spMk id="3" creationId="{14F2D321-0250-8586-C733-276B732B33ED}"/>
          </ac:spMkLst>
        </pc:spChg>
      </pc:sldChg>
      <pc:sldChg chg="new del">
        <pc:chgData name="yannick liekens" userId="72a266dfbeadb4a3" providerId="LiveId" clId="{1A8F4539-D995-4DDD-8498-B24177173B05}" dt="2024-06-06T07:55:51.669" v="2721" actId="680"/>
        <pc:sldMkLst>
          <pc:docMk/>
          <pc:sldMk cId="44810511" sldId="2147478149"/>
        </pc:sldMkLst>
      </pc:sldChg>
      <pc:sldChg chg="modSp new mod">
        <pc:chgData name="yannick liekens" userId="72a266dfbeadb4a3" providerId="LiveId" clId="{1A8F4539-D995-4DDD-8498-B24177173B05}" dt="2024-06-07T06:15:29.189" v="3044" actId="20577"/>
        <pc:sldMkLst>
          <pc:docMk/>
          <pc:sldMk cId="710963947" sldId="2147478149"/>
        </pc:sldMkLst>
        <pc:spChg chg="mod">
          <ac:chgData name="yannick liekens" userId="72a266dfbeadb4a3" providerId="LiveId" clId="{1A8F4539-D995-4DDD-8498-B24177173B05}" dt="2024-06-07T06:13:53.287" v="2731" actId="20577"/>
          <ac:spMkLst>
            <pc:docMk/>
            <pc:sldMk cId="710963947" sldId="2147478149"/>
            <ac:spMk id="2" creationId="{29ED6613-F97D-7F39-C679-FDB87C98BC01}"/>
          </ac:spMkLst>
        </pc:spChg>
        <pc:spChg chg="mod">
          <ac:chgData name="yannick liekens" userId="72a266dfbeadb4a3" providerId="LiveId" clId="{1A8F4539-D995-4DDD-8498-B24177173B05}" dt="2024-06-07T06:15:29.189" v="3044" actId="20577"/>
          <ac:spMkLst>
            <pc:docMk/>
            <pc:sldMk cId="710963947" sldId="2147478149"/>
            <ac:spMk id="3" creationId="{C9C197B6-AB17-B4F0-3A02-8FCF17A76338}"/>
          </ac:spMkLst>
        </pc:spChg>
      </pc:sldChg>
      <pc:sldChg chg="new del">
        <pc:chgData name="yannick liekens" userId="72a266dfbeadb4a3" providerId="LiveId" clId="{1A8F4539-D995-4DDD-8498-B24177173B05}" dt="2024-06-06T09:03:35.815" v="2723" actId="680"/>
        <pc:sldMkLst>
          <pc:docMk/>
          <pc:sldMk cId="1016517519" sldId="2147478149"/>
        </pc:sldMkLst>
      </pc:sldChg>
      <pc:sldChg chg="modSp new mod">
        <pc:chgData name="yannick liekens" userId="72a266dfbeadb4a3" providerId="LiveId" clId="{1A8F4539-D995-4DDD-8498-B24177173B05}" dt="2024-06-07T06:17:03.571" v="3189" actId="20577"/>
        <pc:sldMkLst>
          <pc:docMk/>
          <pc:sldMk cId="1209337292" sldId="2147478150"/>
        </pc:sldMkLst>
        <pc:spChg chg="mod">
          <ac:chgData name="yannick liekens" userId="72a266dfbeadb4a3" providerId="LiveId" clId="{1A8F4539-D995-4DDD-8498-B24177173B05}" dt="2024-06-07T06:16:05.197" v="3057" actId="20577"/>
          <ac:spMkLst>
            <pc:docMk/>
            <pc:sldMk cId="1209337292" sldId="2147478150"/>
            <ac:spMk id="2" creationId="{6F979750-36B0-484E-F0CF-55FBE134D7A8}"/>
          </ac:spMkLst>
        </pc:spChg>
        <pc:spChg chg="mod">
          <ac:chgData name="yannick liekens" userId="72a266dfbeadb4a3" providerId="LiveId" clId="{1A8F4539-D995-4DDD-8498-B24177173B05}" dt="2024-06-07T06:17:03.571" v="3189" actId="20577"/>
          <ac:spMkLst>
            <pc:docMk/>
            <pc:sldMk cId="1209337292" sldId="2147478150"/>
            <ac:spMk id="3" creationId="{29D39798-2819-8D14-B60A-DD454178C19D}"/>
          </ac:spMkLst>
        </pc:spChg>
      </pc:sldChg>
      <pc:sldChg chg="modSp new mod">
        <pc:chgData name="yannick liekens" userId="72a266dfbeadb4a3" providerId="LiveId" clId="{1A8F4539-D995-4DDD-8498-B24177173B05}" dt="2024-06-07T06:24:41.575" v="3380" actId="15"/>
        <pc:sldMkLst>
          <pc:docMk/>
          <pc:sldMk cId="692915759" sldId="2147478151"/>
        </pc:sldMkLst>
        <pc:spChg chg="mod">
          <ac:chgData name="yannick liekens" userId="72a266dfbeadb4a3" providerId="LiveId" clId="{1A8F4539-D995-4DDD-8498-B24177173B05}" dt="2024-06-07T06:21:32.845" v="3251" actId="20577"/>
          <ac:spMkLst>
            <pc:docMk/>
            <pc:sldMk cId="692915759" sldId="2147478151"/>
            <ac:spMk id="2" creationId="{1FA01E6A-2359-A0B4-913D-5541BB1E1C39}"/>
          </ac:spMkLst>
        </pc:spChg>
        <pc:spChg chg="mod">
          <ac:chgData name="yannick liekens" userId="72a266dfbeadb4a3" providerId="LiveId" clId="{1A8F4539-D995-4DDD-8498-B24177173B05}" dt="2024-06-07T06:24:41.575" v="3380" actId="15"/>
          <ac:spMkLst>
            <pc:docMk/>
            <pc:sldMk cId="692915759" sldId="2147478151"/>
            <ac:spMk id="3" creationId="{E687D5FA-BBE4-B07A-7888-2AAA1F1E660A}"/>
          </ac:spMkLst>
        </pc:spChg>
      </pc:sldChg>
      <pc:sldChg chg="modSp new mod">
        <pc:chgData name="yannick liekens" userId="72a266dfbeadb4a3" providerId="LiveId" clId="{1A8F4539-D995-4DDD-8498-B24177173B05}" dt="2024-06-07T07:09:34.653" v="3576" actId="14100"/>
        <pc:sldMkLst>
          <pc:docMk/>
          <pc:sldMk cId="3651979290" sldId="2147478152"/>
        </pc:sldMkLst>
        <pc:spChg chg="mod">
          <ac:chgData name="yannick liekens" userId="72a266dfbeadb4a3" providerId="LiveId" clId="{1A8F4539-D995-4DDD-8498-B24177173B05}" dt="2024-06-07T07:08:19.679" v="3432" actId="20577"/>
          <ac:spMkLst>
            <pc:docMk/>
            <pc:sldMk cId="3651979290" sldId="2147478152"/>
            <ac:spMk id="2" creationId="{605CA33A-E4E6-3A6A-3ACC-FB0CF453CCB4}"/>
          </ac:spMkLst>
        </pc:spChg>
        <pc:spChg chg="mod">
          <ac:chgData name="yannick liekens" userId="72a266dfbeadb4a3" providerId="LiveId" clId="{1A8F4539-D995-4DDD-8498-B24177173B05}" dt="2024-06-07T07:09:34.653" v="3576" actId="14100"/>
          <ac:spMkLst>
            <pc:docMk/>
            <pc:sldMk cId="3651979290" sldId="2147478152"/>
            <ac:spMk id="3" creationId="{A7A42055-6965-CE0D-157E-757D46A44E40}"/>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6/06/2024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6/06/2024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31</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35</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44</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47</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52</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55</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59</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62</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a:p>
            <a:endParaRPr lang="en-US" dirty="0"/>
          </a:p>
          <a:p>
            <a:r>
              <a:rPr lang="en-US" dirty="0"/>
              <a:t>DMV: https://glennsqlperformance.com/resources/</a:t>
            </a:r>
          </a:p>
          <a:p>
            <a:r>
              <a:rPr lang="en-US"/>
              <a:t>Blitz : https://github.com/BrentOzarULTD/SQL-Server-First-Responder-Kit</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75</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326426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90</a:t>
            </a:fld>
            <a:endParaRPr lang="nl-BE"/>
          </a:p>
        </p:txBody>
      </p:sp>
    </p:spTree>
    <p:extLst>
      <p:ext uri="{BB962C8B-B14F-4D97-AF65-F5344CB8AC3E}">
        <p14:creationId xmlns:p14="http://schemas.microsoft.com/office/powerpoint/2010/main" val="2365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93</a:t>
            </a:fld>
            <a:endParaRPr lang="nl-BE"/>
          </a:p>
        </p:txBody>
      </p:sp>
    </p:spTree>
    <p:extLst>
      <p:ext uri="{BB962C8B-B14F-4D97-AF65-F5344CB8AC3E}">
        <p14:creationId xmlns:p14="http://schemas.microsoft.com/office/powerpoint/2010/main" val="233837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4</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415570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Zie</a:t>
            </a:r>
            <a:r>
              <a:rPr lang="en-US"/>
              <a:t> </a:t>
            </a:r>
            <a:r>
              <a:rPr lang="en-US" err="1"/>
              <a:t>een</a:t>
            </a:r>
            <a:r>
              <a:rPr lang="en-US"/>
              <a:t> index </a:t>
            </a:r>
            <a:r>
              <a:rPr lang="en-US" err="1"/>
              <a:t>als</a:t>
            </a:r>
            <a:r>
              <a:rPr lang="en-US"/>
              <a:t> </a:t>
            </a:r>
            <a:r>
              <a:rPr lang="en-US" err="1"/>
              <a:t>een</a:t>
            </a:r>
            <a:r>
              <a:rPr lang="en-US"/>
              <a:t> </a:t>
            </a:r>
            <a:r>
              <a:rPr lang="en-US" err="1"/>
              <a:t>inhoudstabel</a:t>
            </a:r>
            <a:r>
              <a:rPr lang="en-US"/>
              <a:t> in </a:t>
            </a:r>
            <a:r>
              <a:rPr lang="en-US" err="1"/>
              <a:t>een</a:t>
            </a:r>
            <a:r>
              <a:rPr lang="en-US"/>
              <a:t> </a:t>
            </a:r>
            <a:r>
              <a:rPr lang="en-US" err="1"/>
              <a:t>boek</a:t>
            </a:r>
            <a:r>
              <a:rPr lang="en-US"/>
              <a:t> of </a:t>
            </a:r>
            <a:r>
              <a:rPr lang="en-US" err="1"/>
              <a:t>als</a:t>
            </a:r>
            <a:r>
              <a:rPr lang="en-US"/>
              <a:t> </a:t>
            </a:r>
            <a:r>
              <a:rPr lang="en-US" err="1"/>
              <a:t>een</a:t>
            </a:r>
            <a:r>
              <a:rPr lang="en-US"/>
              <a:t> </a:t>
            </a:r>
            <a:r>
              <a:rPr lang="en-US" err="1"/>
              <a:t>telefoonboek</a:t>
            </a:r>
            <a:r>
              <a:rPr lang="en-US"/>
              <a:t>.</a:t>
            </a:r>
          </a:p>
          <a:p>
            <a:r>
              <a:rPr lang="en-US" err="1"/>
              <a:t>Wanneer</a:t>
            </a:r>
            <a:r>
              <a:rPr lang="en-US"/>
              <a:t> je </a:t>
            </a:r>
            <a:r>
              <a:rPr lang="en-US" err="1"/>
              <a:t>een</a:t>
            </a:r>
            <a:r>
              <a:rPr lang="en-US"/>
              <a:t> </a:t>
            </a:r>
            <a:r>
              <a:rPr lang="en-US" err="1"/>
              <a:t>bepaalde</a:t>
            </a:r>
            <a:r>
              <a:rPr lang="en-US"/>
              <a:t> </a:t>
            </a:r>
            <a:r>
              <a:rPr lang="en-US" err="1"/>
              <a:t>pagina</a:t>
            </a:r>
            <a:r>
              <a:rPr lang="en-US"/>
              <a:t> </a:t>
            </a:r>
            <a:r>
              <a:rPr lang="en-US" err="1"/>
              <a:t>zoekt</a:t>
            </a:r>
            <a:r>
              <a:rPr lang="en-US"/>
              <a:t>, </a:t>
            </a:r>
            <a:r>
              <a:rPr lang="en-US" err="1"/>
              <a:t>kun</a:t>
            </a:r>
            <a:r>
              <a:rPr lang="en-US"/>
              <a:t> je in de </a:t>
            </a:r>
            <a:r>
              <a:rPr lang="en-US" err="1"/>
              <a:t>inhoudstabel</a:t>
            </a:r>
            <a:r>
              <a:rPr lang="en-US"/>
              <a:t> </a:t>
            </a:r>
            <a:r>
              <a:rPr lang="en-US" err="1"/>
              <a:t>gaan</a:t>
            </a:r>
            <a:r>
              <a:rPr lang="en-US"/>
              <a:t> </a:t>
            </a:r>
            <a:r>
              <a:rPr lang="en-US" err="1"/>
              <a:t>kijken</a:t>
            </a:r>
            <a:r>
              <a:rPr lang="en-US"/>
              <a:t> </a:t>
            </a:r>
            <a:r>
              <a:rPr lang="en-US" err="1"/>
              <a:t>waar</a:t>
            </a:r>
            <a:r>
              <a:rPr lang="en-US"/>
              <a:t> </a:t>
            </a:r>
            <a:r>
              <a:rPr lang="en-US" err="1"/>
              <a:t>deze</a:t>
            </a:r>
            <a:r>
              <a:rPr lang="en-US"/>
              <a:t> </a:t>
            </a:r>
            <a:r>
              <a:rPr lang="en-US" err="1"/>
              <a:t>zich</a:t>
            </a:r>
            <a:r>
              <a:rPr lang="en-US"/>
              <a:t> </a:t>
            </a:r>
            <a:r>
              <a:rPr lang="en-US" err="1"/>
              <a:t>ongeveer</a:t>
            </a:r>
            <a:r>
              <a:rPr lang="en-US"/>
              <a:t> </a:t>
            </a:r>
            <a:r>
              <a:rPr lang="en-US" err="1"/>
              <a:t>bevindt</a:t>
            </a:r>
            <a:r>
              <a:rPr lang="en-US"/>
              <a:t>. </a:t>
            </a:r>
          </a:p>
          <a:p>
            <a:r>
              <a:rPr lang="en-US" err="1"/>
              <a:t>Wanneer</a:t>
            </a:r>
            <a:r>
              <a:rPr lang="en-US"/>
              <a:t> je </a:t>
            </a:r>
            <a:r>
              <a:rPr lang="en-US" err="1"/>
              <a:t>iemand</a:t>
            </a:r>
            <a:r>
              <a:rPr lang="en-US"/>
              <a:t> </a:t>
            </a:r>
            <a:r>
              <a:rPr lang="en-US" err="1"/>
              <a:t>zoekt</a:t>
            </a:r>
            <a:r>
              <a:rPr lang="en-US"/>
              <a:t> van de </a:t>
            </a:r>
            <a:r>
              <a:rPr lang="en-US" err="1"/>
              <a:t>stad</a:t>
            </a:r>
            <a:r>
              <a:rPr lang="en-US"/>
              <a:t> </a:t>
            </a:r>
            <a:r>
              <a:rPr lang="en-US" err="1"/>
              <a:t>Hamont</a:t>
            </a:r>
            <a:r>
              <a:rPr lang="en-US"/>
              <a:t>, </a:t>
            </a:r>
            <a:r>
              <a:rPr lang="en-US" err="1"/>
              <a:t>zoek</a:t>
            </a:r>
            <a:r>
              <a:rPr lang="en-US"/>
              <a:t> je </a:t>
            </a:r>
            <a:r>
              <a:rPr lang="en-US" err="1"/>
              <a:t>eerst</a:t>
            </a:r>
            <a:r>
              <a:rPr lang="en-US"/>
              <a:t> </a:t>
            </a:r>
            <a:r>
              <a:rPr lang="en-US" err="1"/>
              <a:t>naar</a:t>
            </a:r>
            <a:r>
              <a:rPr lang="en-US"/>
              <a:t> </a:t>
            </a:r>
            <a:r>
              <a:rPr lang="en-US" err="1"/>
              <a:t>Hamont</a:t>
            </a:r>
            <a:r>
              <a:rPr lang="en-US"/>
              <a:t> </a:t>
            </a:r>
            <a:r>
              <a:rPr lang="en-US" err="1"/>
              <a:t>en</a:t>
            </a:r>
            <a:r>
              <a:rPr lang="en-US"/>
              <a:t> dan pas op </a:t>
            </a:r>
            <a:r>
              <a:rPr lang="en-US" err="1"/>
              <a:t>achternaam</a:t>
            </a:r>
            <a:r>
              <a:rPr lang="en-US"/>
              <a:t>.</a:t>
            </a:r>
          </a:p>
          <a:p>
            <a:endParaRPr lang="en-US"/>
          </a:p>
          <a:p>
            <a:r>
              <a:rPr lang="en-US" err="1"/>
              <a:t>Dit</a:t>
            </a:r>
            <a:r>
              <a:rPr lang="en-US"/>
              <a:t> </a:t>
            </a:r>
            <a:r>
              <a:rPr lang="en-US" err="1"/>
              <a:t>kun</a:t>
            </a:r>
            <a:r>
              <a:rPr lang="en-US"/>
              <a:t> je </a:t>
            </a:r>
            <a:r>
              <a:rPr lang="en-US" err="1"/>
              <a:t>een</a:t>
            </a:r>
            <a:r>
              <a:rPr lang="en-US"/>
              <a:t> </a:t>
            </a:r>
            <a:r>
              <a:rPr lang="en-US" err="1"/>
              <a:t>beetje</a:t>
            </a:r>
            <a:r>
              <a:rPr lang="en-US"/>
              <a:t> </a:t>
            </a:r>
            <a:r>
              <a:rPr lang="en-US" err="1"/>
              <a:t>vergelijken</a:t>
            </a:r>
            <a:r>
              <a:rPr lang="en-US"/>
              <a:t> </a:t>
            </a:r>
            <a:r>
              <a:rPr lang="en-US" err="1"/>
              <a:t>als</a:t>
            </a:r>
            <a:r>
              <a:rPr lang="en-US"/>
              <a:t> </a:t>
            </a:r>
            <a:r>
              <a:rPr lang="en-US" err="1"/>
              <a:t>een</a:t>
            </a:r>
            <a:r>
              <a:rPr lang="en-US"/>
              <a:t> index. </a:t>
            </a:r>
            <a:r>
              <a:rPr lang="en-US" err="1"/>
              <a:t>Wanneer</a:t>
            </a:r>
            <a:r>
              <a:rPr lang="en-US"/>
              <a:t> we </a:t>
            </a:r>
            <a:r>
              <a:rPr lang="en-US" err="1"/>
              <a:t>vergelijken</a:t>
            </a:r>
            <a:r>
              <a:rPr lang="en-US"/>
              <a:t> met </a:t>
            </a:r>
            <a:r>
              <a:rPr lang="en-US" err="1"/>
              <a:t>een</a:t>
            </a:r>
            <a:r>
              <a:rPr lang="en-US"/>
              <a:t> </a:t>
            </a:r>
            <a:r>
              <a:rPr lang="en-US" err="1"/>
              <a:t>inhoudstabel</a:t>
            </a:r>
            <a:r>
              <a:rPr lang="en-US"/>
              <a:t> van </a:t>
            </a:r>
            <a:r>
              <a:rPr lang="en-US" err="1"/>
              <a:t>een</a:t>
            </a:r>
            <a:r>
              <a:rPr lang="en-US"/>
              <a:t> </a:t>
            </a:r>
            <a:r>
              <a:rPr lang="en-US" err="1"/>
              <a:t>boek</a:t>
            </a:r>
            <a:r>
              <a:rPr lang="en-US"/>
              <a:t>, </a:t>
            </a:r>
            <a:r>
              <a:rPr lang="en-US" err="1"/>
              <a:t>deze</a:t>
            </a:r>
            <a:r>
              <a:rPr lang="en-US"/>
              <a:t> </a:t>
            </a:r>
            <a:r>
              <a:rPr lang="en-US" err="1"/>
              <a:t>wordt</a:t>
            </a:r>
            <a:r>
              <a:rPr lang="en-US"/>
              <a:t> nooit </a:t>
            </a:r>
            <a:r>
              <a:rPr lang="en-US" err="1"/>
              <a:t>aangepast</a:t>
            </a:r>
            <a:r>
              <a:rPr lang="en-US"/>
              <a:t>. De </a:t>
            </a:r>
            <a:r>
              <a:rPr lang="en-US" err="1"/>
              <a:t>pagina’s</a:t>
            </a:r>
            <a:r>
              <a:rPr lang="en-US"/>
              <a:t> </a:t>
            </a:r>
            <a:r>
              <a:rPr lang="en-US" err="1"/>
              <a:t>blijven</a:t>
            </a:r>
            <a:r>
              <a:rPr lang="en-US"/>
              <a:t> op </a:t>
            </a:r>
            <a:r>
              <a:rPr lang="en-US" err="1"/>
              <a:t>dezelfde</a:t>
            </a:r>
            <a:r>
              <a:rPr lang="en-US"/>
              <a:t> </a:t>
            </a:r>
            <a:r>
              <a:rPr lang="en-US" err="1"/>
              <a:t>plaats</a:t>
            </a:r>
            <a:r>
              <a:rPr lang="en-US"/>
              <a:t> </a:t>
            </a:r>
            <a:r>
              <a:rPr lang="en-US" err="1"/>
              <a:t>staan</a:t>
            </a:r>
            <a:r>
              <a:rPr lang="en-US"/>
              <a:t> </a:t>
            </a:r>
            <a:r>
              <a:rPr lang="en-US" err="1"/>
              <a:t>en</a:t>
            </a:r>
            <a:r>
              <a:rPr lang="en-US"/>
              <a:t> de </a:t>
            </a:r>
            <a:r>
              <a:rPr lang="en-US" err="1"/>
              <a:t>inhoudstabel</a:t>
            </a:r>
            <a:r>
              <a:rPr lang="en-US"/>
              <a:t> </a:t>
            </a:r>
            <a:r>
              <a:rPr lang="en-US" err="1"/>
              <a:t>hoeft</a:t>
            </a:r>
            <a:r>
              <a:rPr lang="en-US"/>
              <a:t> </a:t>
            </a:r>
            <a:r>
              <a:rPr lang="en-US" err="1"/>
              <a:t>dus</a:t>
            </a:r>
            <a:r>
              <a:rPr lang="en-US"/>
              <a:t> nooit </a:t>
            </a:r>
            <a:r>
              <a:rPr lang="en-US" err="1"/>
              <a:t>aangepast</a:t>
            </a:r>
            <a:r>
              <a:rPr lang="en-US"/>
              <a:t> </a:t>
            </a:r>
            <a:r>
              <a:rPr lang="en-US" err="1"/>
              <a:t>te</a:t>
            </a:r>
            <a:r>
              <a:rPr lang="en-US"/>
              <a:t> </a:t>
            </a:r>
            <a:r>
              <a:rPr lang="en-US" err="1"/>
              <a:t>worden</a:t>
            </a:r>
            <a:r>
              <a:rPr lang="en-US"/>
              <a:t>.</a:t>
            </a:r>
          </a:p>
          <a:p>
            <a:r>
              <a:rPr lang="en-US" err="1"/>
              <a:t>Een</a:t>
            </a:r>
            <a:r>
              <a:rPr lang="en-US"/>
              <a:t> </a:t>
            </a:r>
            <a:r>
              <a:rPr lang="en-US" err="1"/>
              <a:t>telefoonboek</a:t>
            </a:r>
            <a:r>
              <a:rPr lang="en-US"/>
              <a:t> </a:t>
            </a:r>
            <a:r>
              <a:rPr lang="en-US" err="1"/>
              <a:t>krijgt</a:t>
            </a:r>
            <a:r>
              <a:rPr lang="en-US"/>
              <a:t> </a:t>
            </a:r>
            <a:r>
              <a:rPr lang="en-US" err="1"/>
              <a:t>ieder</a:t>
            </a:r>
            <a:r>
              <a:rPr lang="en-US"/>
              <a:t> </a:t>
            </a:r>
            <a:r>
              <a:rPr lang="en-US" err="1"/>
              <a:t>paar</a:t>
            </a:r>
            <a:r>
              <a:rPr lang="en-US"/>
              <a:t> </a:t>
            </a:r>
            <a:r>
              <a:rPr lang="en-US" err="1"/>
              <a:t>jaar</a:t>
            </a:r>
            <a:r>
              <a:rPr lang="en-US"/>
              <a:t> </a:t>
            </a:r>
            <a:r>
              <a:rPr lang="en-US" err="1"/>
              <a:t>een</a:t>
            </a:r>
            <a:r>
              <a:rPr lang="en-US"/>
              <a:t> update met </a:t>
            </a:r>
            <a:r>
              <a:rPr lang="en-US" err="1"/>
              <a:t>nieuwe</a:t>
            </a:r>
            <a:r>
              <a:rPr lang="en-US"/>
              <a:t> </a:t>
            </a:r>
            <a:r>
              <a:rPr lang="en-US" err="1"/>
              <a:t>gegevens</a:t>
            </a:r>
            <a:r>
              <a:rPr lang="en-US"/>
              <a:t>, </a:t>
            </a:r>
            <a:r>
              <a:rPr lang="en-US" err="1"/>
              <a:t>ook</a:t>
            </a:r>
            <a:r>
              <a:rPr lang="en-US"/>
              <a:t> de index </a:t>
            </a:r>
            <a:r>
              <a:rPr lang="en-US" err="1"/>
              <a:t>zal</a:t>
            </a:r>
            <a:r>
              <a:rPr lang="en-US"/>
              <a:t> dan </a:t>
            </a:r>
            <a:r>
              <a:rPr lang="en-US" err="1"/>
              <a:t>geupdate</a:t>
            </a:r>
            <a:r>
              <a:rPr lang="en-US"/>
              <a:t> </a:t>
            </a:r>
            <a:r>
              <a:rPr lang="en-US" err="1"/>
              <a:t>zijn</a:t>
            </a:r>
            <a:r>
              <a:rPr lang="en-US"/>
              <a:t>.</a:t>
            </a:r>
          </a:p>
          <a:p>
            <a:endParaRPr lang="en-US"/>
          </a:p>
          <a:p>
            <a:r>
              <a:rPr lang="en-US"/>
              <a:t>In SQL </a:t>
            </a:r>
            <a:r>
              <a:rPr lang="en-US" err="1"/>
              <a:t>gaat</a:t>
            </a:r>
            <a:r>
              <a:rPr lang="en-US"/>
              <a:t> </a:t>
            </a:r>
            <a:r>
              <a:rPr lang="en-US" err="1"/>
              <a:t>alles</a:t>
            </a:r>
            <a:r>
              <a:rPr lang="en-US"/>
              <a:t> </a:t>
            </a:r>
            <a:r>
              <a:rPr lang="en-US" err="1"/>
              <a:t>een</a:t>
            </a:r>
            <a:r>
              <a:rPr lang="en-US"/>
              <a:t> </a:t>
            </a:r>
            <a:r>
              <a:rPr lang="en-US" err="1"/>
              <a:t>beetje</a:t>
            </a:r>
            <a:r>
              <a:rPr lang="en-US"/>
              <a:t> </a:t>
            </a:r>
            <a:r>
              <a:rPr lang="en-US" err="1"/>
              <a:t>sneller</a:t>
            </a:r>
            <a:r>
              <a:rPr lang="en-US"/>
              <a:t>. </a:t>
            </a:r>
            <a:r>
              <a:rPr lang="en-US" err="1"/>
              <a:t>Afhankelijk</a:t>
            </a:r>
            <a:r>
              <a:rPr lang="en-US"/>
              <a:t> van de database </a:t>
            </a:r>
            <a:r>
              <a:rPr lang="en-US" err="1"/>
              <a:t>worden</a:t>
            </a:r>
            <a:r>
              <a:rPr lang="en-US"/>
              <a:t> </a:t>
            </a:r>
            <a:r>
              <a:rPr lang="en-US" err="1"/>
              <a:t>indexen</a:t>
            </a:r>
            <a:r>
              <a:rPr lang="en-US"/>
              <a:t> </a:t>
            </a:r>
            <a:r>
              <a:rPr lang="en-US" err="1"/>
              <a:t>dagelijks</a:t>
            </a:r>
            <a:r>
              <a:rPr lang="en-US"/>
              <a:t> of </a:t>
            </a:r>
            <a:r>
              <a:rPr lang="en-US" err="1"/>
              <a:t>wekelijks</a:t>
            </a:r>
            <a:r>
              <a:rPr lang="en-US"/>
              <a:t> </a:t>
            </a:r>
            <a:r>
              <a:rPr lang="en-US" err="1"/>
              <a:t>opnieuw</a:t>
            </a:r>
            <a:r>
              <a:rPr lang="en-US"/>
              <a:t> </a:t>
            </a:r>
            <a:r>
              <a:rPr lang="en-US" err="1"/>
              <a:t>opgebouwd</a:t>
            </a:r>
            <a:r>
              <a:rPr lang="en-US"/>
              <a:t>. </a:t>
            </a:r>
          </a:p>
          <a:p>
            <a:pPr marL="171450" indent="-171450">
              <a:buFontTx/>
              <a:buChar char="-"/>
            </a:pPr>
            <a:r>
              <a:rPr lang="en-US"/>
              <a:t>Page splits</a:t>
            </a:r>
          </a:p>
          <a:p>
            <a:pPr marL="171450" indent="-171450">
              <a:buFontTx/>
              <a:buChar char="-"/>
            </a:pPr>
            <a:r>
              <a:rPr lang="en-US" err="1"/>
              <a:t>Fragmentatie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119</a:t>
            </a:fld>
            <a:endParaRPr lang="nl-BE"/>
          </a:p>
        </p:txBody>
      </p:sp>
    </p:spTree>
    <p:extLst>
      <p:ext uri="{BB962C8B-B14F-4D97-AF65-F5344CB8AC3E}">
        <p14:creationId xmlns:p14="http://schemas.microsoft.com/office/powerpoint/2010/main" val="2919375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122</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125</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127</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128</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129</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132</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135</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142</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6</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143</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145</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151</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brentozar.com/" TargetMode="External"/><Relationship Id="rId2" Type="http://schemas.openxmlformats.org/officeDocument/2006/relationships/hyperlink" Target="https://erikdarling.com/" TargetMode="External"/><Relationship Id="rId1" Type="http://schemas.openxmlformats.org/officeDocument/2006/relationships/slideLayout" Target="../slideLayouts/slideLayout2.xml"/><Relationship Id="rId4" Type="http://schemas.openxmlformats.org/officeDocument/2006/relationships/hyperlink" Target="https://littlekendra.co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sqlserverupdate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dirty="0"/>
              <a:t>Intelligent </a:t>
            </a:r>
            <a:r>
              <a:rPr lang="fr-BE" dirty="0" err="1"/>
              <a:t>query</a:t>
            </a:r>
            <a:r>
              <a:rPr lang="fr-BE" dirty="0"/>
              <a:t> </a:t>
            </a:r>
            <a:r>
              <a:rPr lang="fr-BE" dirty="0" err="1"/>
              <a:t>processing</a:t>
            </a:r>
            <a:r>
              <a:rPr lang="fr-BE" dirty="0"/>
              <a:t> suite</a:t>
            </a:r>
            <a:endParaRPr lang="en-BE" dirty="0"/>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B9E-D2B3-0E9E-FFB6-7C3740A164EB}"/>
              </a:ext>
            </a:extLst>
          </p:cNvPr>
          <p:cNvSpPr>
            <a:spLocks noGrp="1"/>
          </p:cNvSpPr>
          <p:nvPr>
            <p:ph type="title"/>
          </p:nvPr>
        </p:nvSpPr>
        <p:spPr/>
        <p:txBody>
          <a:bodyPr/>
          <a:lstStyle/>
          <a:p>
            <a:r>
              <a:rPr lang="en-GB" dirty="0"/>
              <a:t>Scans can be good!</a:t>
            </a:r>
            <a:endParaRPr lang="en-BE" dirty="0"/>
          </a:p>
        </p:txBody>
      </p:sp>
      <p:pic>
        <p:nvPicPr>
          <p:cNvPr id="5" name="Content Placeholder 4">
            <a:extLst>
              <a:ext uri="{FF2B5EF4-FFF2-40B4-BE49-F238E27FC236}">
                <a16:creationId xmlns:a16="http://schemas.microsoft.com/office/drawing/2014/main" id="{2C159097-C8D8-DB5F-4ABB-78B11A7055A1}"/>
              </a:ext>
            </a:extLst>
          </p:cNvPr>
          <p:cNvPicPr>
            <a:picLocks noGrp="1" noChangeAspect="1"/>
          </p:cNvPicPr>
          <p:nvPr>
            <p:ph idx="1"/>
          </p:nvPr>
        </p:nvPicPr>
        <p:blipFill>
          <a:blip r:embed="rId2"/>
          <a:stretch>
            <a:fillRect/>
          </a:stretch>
        </p:blipFill>
        <p:spPr>
          <a:xfrm>
            <a:off x="548991" y="1690688"/>
            <a:ext cx="4991797" cy="3096057"/>
          </a:xfrm>
        </p:spPr>
      </p:pic>
    </p:spTree>
    <p:extLst>
      <p:ext uri="{BB962C8B-B14F-4D97-AF65-F5344CB8AC3E}">
        <p14:creationId xmlns:p14="http://schemas.microsoft.com/office/powerpoint/2010/main" val="3002871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97E-04B0-9A89-7083-544D3230A6C9}"/>
              </a:ext>
            </a:extLst>
          </p:cNvPr>
          <p:cNvSpPr>
            <a:spLocks noGrp="1"/>
          </p:cNvSpPr>
          <p:nvPr>
            <p:ph type="title"/>
          </p:nvPr>
        </p:nvSpPr>
        <p:spPr/>
        <p:txBody>
          <a:bodyPr/>
          <a:lstStyle/>
          <a:p>
            <a:r>
              <a:rPr lang="en-GB" dirty="0"/>
              <a:t>Adding some </a:t>
            </a:r>
            <a:r>
              <a:rPr lang="en-GB" dirty="0" err="1"/>
              <a:t>columns,how</a:t>
            </a:r>
            <a:r>
              <a:rPr lang="en-GB" dirty="0"/>
              <a:t> would we do this?</a:t>
            </a:r>
            <a:endParaRPr lang="en-BE" dirty="0"/>
          </a:p>
        </p:txBody>
      </p:sp>
      <p:sp>
        <p:nvSpPr>
          <p:cNvPr id="4" name="Content Placeholder 3">
            <a:extLst>
              <a:ext uri="{FF2B5EF4-FFF2-40B4-BE49-F238E27FC236}">
                <a16:creationId xmlns:a16="http://schemas.microsoft.com/office/drawing/2014/main" id="{9D8B82D5-1C2C-28EC-DF1E-088830E2B76F}"/>
              </a:ext>
            </a:extLst>
          </p:cNvPr>
          <p:cNvSpPr>
            <a:spLocks noGrp="1"/>
          </p:cNvSpPr>
          <p:nvPr>
            <p:ph idx="1"/>
          </p:nvPr>
        </p:nvSpPr>
        <p:spPr/>
        <p:txBody>
          <a:bodyPr/>
          <a:lstStyle/>
          <a:p>
            <a:endParaRPr lang="en-BE" dirty="0"/>
          </a:p>
        </p:txBody>
      </p:sp>
      <p:pic>
        <p:nvPicPr>
          <p:cNvPr id="7" name="Picture 6">
            <a:extLst>
              <a:ext uri="{FF2B5EF4-FFF2-40B4-BE49-F238E27FC236}">
                <a16:creationId xmlns:a16="http://schemas.microsoft.com/office/drawing/2014/main" id="{415A811D-2D7E-F405-0BEE-E9B89BC780EF}"/>
              </a:ext>
            </a:extLst>
          </p:cNvPr>
          <p:cNvPicPr>
            <a:picLocks noChangeAspect="1"/>
          </p:cNvPicPr>
          <p:nvPr/>
        </p:nvPicPr>
        <p:blipFill>
          <a:blip r:embed="rId3"/>
          <a:stretch>
            <a:fillRect/>
          </a:stretch>
        </p:blipFill>
        <p:spPr>
          <a:xfrm>
            <a:off x="838200" y="1760478"/>
            <a:ext cx="5027446" cy="1592322"/>
          </a:xfrm>
          <a:prstGeom prst="rect">
            <a:avLst/>
          </a:prstGeom>
        </p:spPr>
      </p:pic>
    </p:spTree>
    <p:extLst>
      <p:ext uri="{BB962C8B-B14F-4D97-AF65-F5344CB8AC3E}">
        <p14:creationId xmlns:p14="http://schemas.microsoft.com/office/powerpoint/2010/main" val="3776954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36C4-7B1D-7997-8F5B-8894D1BB910A}"/>
              </a:ext>
            </a:extLst>
          </p:cNvPr>
          <p:cNvSpPr>
            <a:spLocks noGrp="1"/>
          </p:cNvSpPr>
          <p:nvPr>
            <p:ph type="title"/>
          </p:nvPr>
        </p:nvSpPr>
        <p:spPr/>
        <p:txBody>
          <a:bodyPr/>
          <a:lstStyle/>
          <a:p>
            <a:r>
              <a:rPr lang="en-GB" dirty="0"/>
              <a:t>Solution 1</a:t>
            </a:r>
            <a:endParaRPr lang="en-BE" dirty="0"/>
          </a:p>
        </p:txBody>
      </p:sp>
      <p:sp>
        <p:nvSpPr>
          <p:cNvPr id="3" name="Content Placeholder 2">
            <a:extLst>
              <a:ext uri="{FF2B5EF4-FFF2-40B4-BE49-F238E27FC236}">
                <a16:creationId xmlns:a16="http://schemas.microsoft.com/office/drawing/2014/main" id="{1C42205B-AA70-D123-97CB-2FC8F574341E}"/>
              </a:ext>
            </a:extLst>
          </p:cNvPr>
          <p:cNvSpPr>
            <a:spLocks noGrp="1"/>
          </p:cNvSpPr>
          <p:nvPr>
            <p:ph idx="1"/>
          </p:nvPr>
        </p:nvSpPr>
        <p:spPr/>
        <p:txBody>
          <a:bodyPr/>
          <a:lstStyle/>
          <a:p>
            <a:r>
              <a:rPr lang="en-GB" dirty="0"/>
              <a:t>Grab </a:t>
            </a:r>
            <a:r>
              <a:rPr lang="en-GB" dirty="0" err="1"/>
              <a:t>IX_LastAccessDate_Id</a:t>
            </a:r>
            <a:r>
              <a:rPr lang="en-GB" dirty="0"/>
              <a:t>, seek to 2014/07/01</a:t>
            </a:r>
          </a:p>
          <a:p>
            <a:r>
              <a:rPr lang="en-GB" dirty="0"/>
              <a:t>Write down the Id and </a:t>
            </a:r>
            <a:r>
              <a:rPr lang="en-GB" dirty="0" err="1"/>
              <a:t>lastAccessDate</a:t>
            </a:r>
            <a:r>
              <a:rPr lang="en-GB" dirty="0"/>
              <a:t> of matching records</a:t>
            </a:r>
          </a:p>
          <a:p>
            <a:r>
              <a:rPr lang="en-GB" dirty="0"/>
              <a:t>Grab the clustered index (white pages) and look up each matching row by their ids to get DisplayName and Age</a:t>
            </a:r>
          </a:p>
          <a:p>
            <a:endParaRPr lang="en-GB" dirty="0"/>
          </a:p>
          <a:p>
            <a:endParaRPr lang="en-BE" dirty="0"/>
          </a:p>
        </p:txBody>
      </p:sp>
      <p:pic>
        <p:nvPicPr>
          <p:cNvPr id="5" name="Picture 4">
            <a:extLst>
              <a:ext uri="{FF2B5EF4-FFF2-40B4-BE49-F238E27FC236}">
                <a16:creationId xmlns:a16="http://schemas.microsoft.com/office/drawing/2014/main" id="{382C2451-0C6C-61D4-1AD6-FEFF5EB38D43}"/>
              </a:ext>
            </a:extLst>
          </p:cNvPr>
          <p:cNvPicPr>
            <a:picLocks noChangeAspect="1"/>
          </p:cNvPicPr>
          <p:nvPr/>
        </p:nvPicPr>
        <p:blipFill>
          <a:blip r:embed="rId2"/>
          <a:stretch>
            <a:fillRect/>
          </a:stretch>
        </p:blipFill>
        <p:spPr>
          <a:xfrm>
            <a:off x="734956" y="3687860"/>
            <a:ext cx="6626471" cy="3291438"/>
          </a:xfrm>
          <a:prstGeom prst="rect">
            <a:avLst/>
          </a:prstGeom>
        </p:spPr>
      </p:pic>
    </p:spTree>
    <p:extLst>
      <p:ext uri="{BB962C8B-B14F-4D97-AF65-F5344CB8AC3E}">
        <p14:creationId xmlns:p14="http://schemas.microsoft.com/office/powerpoint/2010/main" val="1359321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A194-3093-C3BE-852B-8C90D14409D2}"/>
              </a:ext>
            </a:extLst>
          </p:cNvPr>
          <p:cNvSpPr>
            <a:spLocks noGrp="1"/>
          </p:cNvSpPr>
          <p:nvPr>
            <p:ph type="title"/>
          </p:nvPr>
        </p:nvSpPr>
        <p:spPr>
          <a:xfrm>
            <a:off x="838200" y="365125"/>
            <a:ext cx="10515600" cy="2415397"/>
          </a:xfrm>
        </p:spPr>
        <p:txBody>
          <a:bodyPr/>
          <a:lstStyle/>
          <a:p>
            <a:r>
              <a:rPr lang="en-GB" dirty="0"/>
              <a:t>This is why SQL includes the clustered key in EVERY index.</a:t>
            </a:r>
            <a:endParaRPr lang="en-BE" dirty="0"/>
          </a:p>
        </p:txBody>
      </p:sp>
      <p:sp>
        <p:nvSpPr>
          <p:cNvPr id="3" name="Content Placeholder 2">
            <a:extLst>
              <a:ext uri="{FF2B5EF4-FFF2-40B4-BE49-F238E27FC236}">
                <a16:creationId xmlns:a16="http://schemas.microsoft.com/office/drawing/2014/main" id="{DAA9519E-EA5D-796E-66BD-4594D003A51E}"/>
              </a:ext>
            </a:extLst>
          </p:cNvPr>
          <p:cNvSpPr>
            <a:spLocks noGrp="1"/>
          </p:cNvSpPr>
          <p:nvPr>
            <p:ph idx="1"/>
          </p:nvPr>
        </p:nvSpPr>
        <p:spPr>
          <a:xfrm>
            <a:off x="838200" y="2593909"/>
            <a:ext cx="10515600" cy="3583053"/>
          </a:xfrm>
        </p:spPr>
        <p:txBody>
          <a:bodyPr/>
          <a:lstStyle/>
          <a:p>
            <a:r>
              <a:rPr lang="en-GB" dirty="0"/>
              <a:t>Lookup happens for every single row , can be VERY expensive</a:t>
            </a:r>
            <a:endParaRPr lang="en-BE" dirty="0"/>
          </a:p>
        </p:txBody>
      </p:sp>
    </p:spTree>
    <p:extLst>
      <p:ext uri="{BB962C8B-B14F-4D97-AF65-F5344CB8AC3E}">
        <p14:creationId xmlns:p14="http://schemas.microsoft.com/office/powerpoint/2010/main" val="1487169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D32F-0944-9CD1-1AFD-4BDB58CE259A}"/>
              </a:ext>
            </a:extLst>
          </p:cNvPr>
          <p:cNvSpPr>
            <a:spLocks noGrp="1"/>
          </p:cNvSpPr>
          <p:nvPr>
            <p:ph type="title"/>
          </p:nvPr>
        </p:nvSpPr>
        <p:spPr/>
        <p:txBody>
          <a:bodyPr/>
          <a:lstStyle/>
          <a:p>
            <a:r>
              <a:rPr lang="en-GB" dirty="0"/>
              <a:t>Cheated on the date, in reality we scan.</a:t>
            </a:r>
            <a:endParaRPr lang="en-BE" dirty="0"/>
          </a:p>
        </p:txBody>
      </p:sp>
      <p:pic>
        <p:nvPicPr>
          <p:cNvPr id="5" name="Content Placeholder 4">
            <a:extLst>
              <a:ext uri="{FF2B5EF4-FFF2-40B4-BE49-F238E27FC236}">
                <a16:creationId xmlns:a16="http://schemas.microsoft.com/office/drawing/2014/main" id="{210E574D-F5BA-ECB1-C18A-FF75238CE8B4}"/>
              </a:ext>
            </a:extLst>
          </p:cNvPr>
          <p:cNvPicPr>
            <a:picLocks noGrp="1" noChangeAspect="1"/>
          </p:cNvPicPr>
          <p:nvPr>
            <p:ph idx="1"/>
          </p:nvPr>
        </p:nvPicPr>
        <p:blipFill>
          <a:blip r:embed="rId2"/>
          <a:stretch>
            <a:fillRect/>
          </a:stretch>
        </p:blipFill>
        <p:spPr>
          <a:xfrm>
            <a:off x="838200" y="1423637"/>
            <a:ext cx="6754168" cy="3867690"/>
          </a:xfrm>
        </p:spPr>
      </p:pic>
      <p:sp>
        <p:nvSpPr>
          <p:cNvPr id="6" name="TextBox 5">
            <a:extLst>
              <a:ext uri="{FF2B5EF4-FFF2-40B4-BE49-F238E27FC236}">
                <a16:creationId xmlns:a16="http://schemas.microsoft.com/office/drawing/2014/main" id="{9F5B0731-859A-FED8-CADD-6DE20A093AAA}"/>
              </a:ext>
            </a:extLst>
          </p:cNvPr>
          <p:cNvSpPr txBox="1"/>
          <p:nvPr/>
        </p:nvSpPr>
        <p:spPr>
          <a:xfrm>
            <a:off x="838200" y="5747657"/>
            <a:ext cx="7279433" cy="369332"/>
          </a:xfrm>
          <a:prstGeom prst="rect">
            <a:avLst/>
          </a:prstGeom>
          <a:noFill/>
        </p:spPr>
        <p:txBody>
          <a:bodyPr wrap="square" rtlCol="0">
            <a:spAutoFit/>
          </a:bodyPr>
          <a:lstStyle/>
          <a:p>
            <a:r>
              <a:rPr lang="en-GB" dirty="0"/>
              <a:t>Tipping point, lookups expensive</a:t>
            </a:r>
            <a:endParaRPr lang="en-BE" dirty="0"/>
          </a:p>
        </p:txBody>
      </p:sp>
    </p:spTree>
    <p:extLst>
      <p:ext uri="{BB962C8B-B14F-4D97-AF65-F5344CB8AC3E}">
        <p14:creationId xmlns:p14="http://schemas.microsoft.com/office/powerpoint/2010/main" val="3859650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F22-7937-B5C8-2335-95CC742186CE}"/>
              </a:ext>
            </a:extLst>
          </p:cNvPr>
          <p:cNvSpPr>
            <a:spLocks noGrp="1"/>
          </p:cNvSpPr>
          <p:nvPr>
            <p:ph type="title"/>
          </p:nvPr>
        </p:nvSpPr>
        <p:spPr/>
        <p:txBody>
          <a:bodyPr/>
          <a:lstStyle/>
          <a:p>
            <a:r>
              <a:rPr lang="en-GB" dirty="0"/>
              <a:t>If we “hint” SQL to use the lookup </a:t>
            </a:r>
            <a:endParaRPr lang="en-BE" dirty="0"/>
          </a:p>
        </p:txBody>
      </p:sp>
      <p:pic>
        <p:nvPicPr>
          <p:cNvPr id="5" name="Content Placeholder 4">
            <a:extLst>
              <a:ext uri="{FF2B5EF4-FFF2-40B4-BE49-F238E27FC236}">
                <a16:creationId xmlns:a16="http://schemas.microsoft.com/office/drawing/2014/main" id="{7419A214-D043-1AFB-D798-06A1DB00330E}"/>
              </a:ext>
            </a:extLst>
          </p:cNvPr>
          <p:cNvPicPr>
            <a:picLocks noGrp="1" noChangeAspect="1"/>
          </p:cNvPicPr>
          <p:nvPr>
            <p:ph idx="1"/>
          </p:nvPr>
        </p:nvPicPr>
        <p:blipFill>
          <a:blip r:embed="rId2"/>
          <a:stretch>
            <a:fillRect/>
          </a:stretch>
        </p:blipFill>
        <p:spPr>
          <a:xfrm>
            <a:off x="838200" y="1492919"/>
            <a:ext cx="3629532" cy="1790950"/>
          </a:xfrm>
        </p:spPr>
      </p:pic>
      <p:pic>
        <p:nvPicPr>
          <p:cNvPr id="7" name="Picture 6">
            <a:extLst>
              <a:ext uri="{FF2B5EF4-FFF2-40B4-BE49-F238E27FC236}">
                <a16:creationId xmlns:a16="http://schemas.microsoft.com/office/drawing/2014/main" id="{E61DE857-9A3D-E5D6-1213-6C7EBBF2636E}"/>
              </a:ext>
            </a:extLst>
          </p:cNvPr>
          <p:cNvPicPr>
            <a:picLocks noChangeAspect="1"/>
          </p:cNvPicPr>
          <p:nvPr/>
        </p:nvPicPr>
        <p:blipFill>
          <a:blip r:embed="rId3"/>
          <a:stretch>
            <a:fillRect/>
          </a:stretch>
        </p:blipFill>
        <p:spPr>
          <a:xfrm>
            <a:off x="181982" y="4411663"/>
            <a:ext cx="5563517" cy="1499518"/>
          </a:xfrm>
          <a:prstGeom prst="rect">
            <a:avLst/>
          </a:prstGeom>
        </p:spPr>
      </p:pic>
      <p:pic>
        <p:nvPicPr>
          <p:cNvPr id="9" name="Picture 8">
            <a:extLst>
              <a:ext uri="{FF2B5EF4-FFF2-40B4-BE49-F238E27FC236}">
                <a16:creationId xmlns:a16="http://schemas.microsoft.com/office/drawing/2014/main" id="{8830AE5E-5CAD-B46E-6F09-63B4005BEBBB}"/>
              </a:ext>
            </a:extLst>
          </p:cNvPr>
          <p:cNvPicPr>
            <a:picLocks noChangeAspect="1"/>
          </p:cNvPicPr>
          <p:nvPr/>
        </p:nvPicPr>
        <p:blipFill>
          <a:blip r:embed="rId4"/>
          <a:stretch>
            <a:fillRect/>
          </a:stretch>
        </p:blipFill>
        <p:spPr>
          <a:xfrm>
            <a:off x="5486399" y="1342288"/>
            <a:ext cx="6523619" cy="4354050"/>
          </a:xfrm>
          <a:prstGeom prst="rect">
            <a:avLst/>
          </a:prstGeom>
        </p:spPr>
      </p:pic>
    </p:spTree>
    <p:extLst>
      <p:ext uri="{BB962C8B-B14F-4D97-AF65-F5344CB8AC3E}">
        <p14:creationId xmlns:p14="http://schemas.microsoft.com/office/powerpoint/2010/main" val="1172615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6139-FB54-D0AF-67DE-935A2E7D41EC}"/>
              </a:ext>
            </a:extLst>
          </p:cNvPr>
          <p:cNvSpPr>
            <a:spLocks noGrp="1"/>
          </p:cNvSpPr>
          <p:nvPr>
            <p:ph type="title"/>
          </p:nvPr>
        </p:nvSpPr>
        <p:spPr/>
        <p:txBody>
          <a:bodyPr/>
          <a:lstStyle/>
          <a:p>
            <a:r>
              <a:rPr lang="en-GB" dirty="0"/>
              <a:t>SQL Server cost based Optimizer</a:t>
            </a:r>
            <a:endParaRPr lang="en-BE" dirty="0"/>
          </a:p>
        </p:txBody>
      </p:sp>
      <p:sp>
        <p:nvSpPr>
          <p:cNvPr id="3" name="Content Placeholder 2">
            <a:extLst>
              <a:ext uri="{FF2B5EF4-FFF2-40B4-BE49-F238E27FC236}">
                <a16:creationId xmlns:a16="http://schemas.microsoft.com/office/drawing/2014/main" id="{641409EB-BF8D-75F2-E96F-A63FB1678374}"/>
              </a:ext>
            </a:extLst>
          </p:cNvPr>
          <p:cNvSpPr>
            <a:spLocks noGrp="1"/>
          </p:cNvSpPr>
          <p:nvPr>
            <p:ph idx="1"/>
          </p:nvPr>
        </p:nvSpPr>
        <p:spPr/>
        <p:txBody>
          <a:bodyPr/>
          <a:lstStyle/>
          <a:p>
            <a:r>
              <a:rPr lang="en-GB" dirty="0"/>
              <a:t>Build a plan</a:t>
            </a:r>
          </a:p>
          <a:p>
            <a:r>
              <a:rPr lang="en-GB" dirty="0"/>
              <a:t>Sum up the cost of all its operators </a:t>
            </a:r>
          </a:p>
          <a:p>
            <a:r>
              <a:rPr lang="en-GB" dirty="0"/>
              <a:t>Is there another possible plan?</a:t>
            </a:r>
          </a:p>
          <a:p>
            <a:pPr lvl="1"/>
            <a:r>
              <a:rPr lang="en-GB" dirty="0"/>
              <a:t>Repeat 1</a:t>
            </a:r>
          </a:p>
          <a:p>
            <a:r>
              <a:rPr lang="en-GB" dirty="0"/>
              <a:t>Take the lowest cost plan</a:t>
            </a:r>
            <a:endParaRPr lang="en-BE" dirty="0"/>
          </a:p>
        </p:txBody>
      </p:sp>
      <p:pic>
        <p:nvPicPr>
          <p:cNvPr id="5" name="Picture 4">
            <a:extLst>
              <a:ext uri="{FF2B5EF4-FFF2-40B4-BE49-F238E27FC236}">
                <a16:creationId xmlns:a16="http://schemas.microsoft.com/office/drawing/2014/main" id="{78FE8B1F-43F6-A0C4-9448-98DD0BA28792}"/>
              </a:ext>
            </a:extLst>
          </p:cNvPr>
          <p:cNvPicPr>
            <a:picLocks noChangeAspect="1"/>
          </p:cNvPicPr>
          <p:nvPr/>
        </p:nvPicPr>
        <p:blipFill>
          <a:blip r:embed="rId2"/>
          <a:stretch>
            <a:fillRect/>
          </a:stretch>
        </p:blipFill>
        <p:spPr>
          <a:xfrm>
            <a:off x="6897423" y="2416054"/>
            <a:ext cx="3781953" cy="1733792"/>
          </a:xfrm>
          <a:prstGeom prst="rect">
            <a:avLst/>
          </a:prstGeom>
        </p:spPr>
      </p:pic>
    </p:spTree>
    <p:extLst>
      <p:ext uri="{BB962C8B-B14F-4D97-AF65-F5344CB8AC3E}">
        <p14:creationId xmlns:p14="http://schemas.microsoft.com/office/powerpoint/2010/main" val="1199805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40F4-8154-7F9C-AE9F-8FEA55A8AF69}"/>
              </a:ext>
            </a:extLst>
          </p:cNvPr>
          <p:cNvSpPr>
            <a:spLocks noGrp="1"/>
          </p:cNvSpPr>
          <p:nvPr>
            <p:ph type="title"/>
          </p:nvPr>
        </p:nvSpPr>
        <p:spPr/>
        <p:txBody>
          <a:bodyPr/>
          <a:lstStyle/>
          <a:p>
            <a:r>
              <a:rPr lang="en-GB" dirty="0"/>
              <a:t>What if SQL made the wrong choice?</a:t>
            </a:r>
            <a:endParaRPr lang="en-BE" dirty="0"/>
          </a:p>
        </p:txBody>
      </p:sp>
      <p:sp>
        <p:nvSpPr>
          <p:cNvPr id="3" name="Content Placeholder 2">
            <a:extLst>
              <a:ext uri="{FF2B5EF4-FFF2-40B4-BE49-F238E27FC236}">
                <a16:creationId xmlns:a16="http://schemas.microsoft.com/office/drawing/2014/main" id="{ED67FD51-6DF4-8288-D04F-0B2401853F10}"/>
              </a:ext>
            </a:extLst>
          </p:cNvPr>
          <p:cNvSpPr>
            <a:spLocks noGrp="1"/>
          </p:cNvSpPr>
          <p:nvPr>
            <p:ph idx="1"/>
          </p:nvPr>
        </p:nvSpPr>
        <p:spPr/>
        <p:txBody>
          <a:bodyPr/>
          <a:lstStyle/>
          <a:p>
            <a:r>
              <a:rPr lang="en-GB" dirty="0">
                <a:sym typeface="Wingdings" panose="05000000000000000000" pitchFamily="2" charset="2"/>
              </a:rPr>
              <a:t> </a:t>
            </a:r>
          </a:p>
          <a:p>
            <a:r>
              <a:rPr lang="en-GB" dirty="0">
                <a:sym typeface="Wingdings" panose="05000000000000000000" pitchFamily="2" charset="2"/>
              </a:rPr>
              <a:t>Plans should be good enough, perfect plans would cost a lot</a:t>
            </a:r>
          </a:p>
          <a:p>
            <a:r>
              <a:rPr lang="en-GB" dirty="0">
                <a:sym typeface="Wingdings" panose="05000000000000000000" pitchFamily="2" charset="2"/>
              </a:rPr>
              <a:t>Possible to get timeout before finding a “good enough plan”</a:t>
            </a:r>
          </a:p>
          <a:p>
            <a:r>
              <a:rPr lang="en-GB" dirty="0">
                <a:sym typeface="Wingdings" panose="05000000000000000000" pitchFamily="2" charset="2"/>
              </a:rPr>
              <a:t>The engine uses statistics to make these estimates</a:t>
            </a:r>
          </a:p>
          <a:p>
            <a:r>
              <a:rPr lang="en-GB" dirty="0">
                <a:sym typeface="Wingdings" panose="05000000000000000000" pitchFamily="2" charset="2"/>
              </a:rPr>
              <a:t>Each index is 1 single page, SQL uses for this everything</a:t>
            </a:r>
          </a:p>
          <a:p>
            <a:endParaRPr lang="en-BE" dirty="0"/>
          </a:p>
        </p:txBody>
      </p:sp>
      <p:pic>
        <p:nvPicPr>
          <p:cNvPr id="5" name="Picture 4">
            <a:extLst>
              <a:ext uri="{FF2B5EF4-FFF2-40B4-BE49-F238E27FC236}">
                <a16:creationId xmlns:a16="http://schemas.microsoft.com/office/drawing/2014/main" id="{30DDE769-98EC-F70C-A24D-7774865E93DA}"/>
              </a:ext>
            </a:extLst>
          </p:cNvPr>
          <p:cNvPicPr>
            <a:picLocks noChangeAspect="1"/>
          </p:cNvPicPr>
          <p:nvPr/>
        </p:nvPicPr>
        <p:blipFill>
          <a:blip r:embed="rId2"/>
          <a:stretch>
            <a:fillRect/>
          </a:stretch>
        </p:blipFill>
        <p:spPr>
          <a:xfrm>
            <a:off x="496658" y="4492371"/>
            <a:ext cx="2819794" cy="1819529"/>
          </a:xfrm>
          <a:prstGeom prst="rect">
            <a:avLst/>
          </a:prstGeom>
        </p:spPr>
      </p:pic>
    </p:spTree>
    <p:extLst>
      <p:ext uri="{BB962C8B-B14F-4D97-AF65-F5344CB8AC3E}">
        <p14:creationId xmlns:p14="http://schemas.microsoft.com/office/powerpoint/2010/main" val="202364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0018-BFAC-0A7A-81F0-4E8140506A0F}"/>
              </a:ext>
            </a:extLst>
          </p:cNvPr>
          <p:cNvSpPr>
            <a:spLocks noGrp="1"/>
          </p:cNvSpPr>
          <p:nvPr>
            <p:ph type="title"/>
          </p:nvPr>
        </p:nvSpPr>
        <p:spPr/>
        <p:txBody>
          <a:bodyPr/>
          <a:lstStyle/>
          <a:p>
            <a:r>
              <a:rPr lang="en-GB" dirty="0"/>
              <a:t>How does it look like</a:t>
            </a:r>
            <a:endParaRPr lang="en-BE" dirty="0"/>
          </a:p>
        </p:txBody>
      </p:sp>
      <p:pic>
        <p:nvPicPr>
          <p:cNvPr id="5" name="Content Placeholder 4">
            <a:extLst>
              <a:ext uri="{FF2B5EF4-FFF2-40B4-BE49-F238E27FC236}">
                <a16:creationId xmlns:a16="http://schemas.microsoft.com/office/drawing/2014/main" id="{7A40798D-2761-EB85-8452-2000A185ADFE}"/>
              </a:ext>
            </a:extLst>
          </p:cNvPr>
          <p:cNvPicPr>
            <a:picLocks noGrp="1" noChangeAspect="1"/>
          </p:cNvPicPr>
          <p:nvPr>
            <p:ph idx="1"/>
          </p:nvPr>
        </p:nvPicPr>
        <p:blipFill>
          <a:blip r:embed="rId2"/>
          <a:stretch>
            <a:fillRect/>
          </a:stretch>
        </p:blipFill>
        <p:spPr>
          <a:xfrm>
            <a:off x="838199" y="1253331"/>
            <a:ext cx="5213493" cy="5315420"/>
          </a:xfrm>
        </p:spPr>
      </p:pic>
      <p:pic>
        <p:nvPicPr>
          <p:cNvPr id="7" name="Picture 6">
            <a:extLst>
              <a:ext uri="{FF2B5EF4-FFF2-40B4-BE49-F238E27FC236}">
                <a16:creationId xmlns:a16="http://schemas.microsoft.com/office/drawing/2014/main" id="{E5D681A1-C129-062A-C2B2-27834848416A}"/>
              </a:ext>
            </a:extLst>
          </p:cNvPr>
          <p:cNvPicPr>
            <a:picLocks noChangeAspect="1"/>
          </p:cNvPicPr>
          <p:nvPr/>
        </p:nvPicPr>
        <p:blipFill>
          <a:blip r:embed="rId3"/>
          <a:stretch>
            <a:fillRect/>
          </a:stretch>
        </p:blipFill>
        <p:spPr>
          <a:xfrm>
            <a:off x="6718808" y="853225"/>
            <a:ext cx="4315427" cy="400106"/>
          </a:xfrm>
          <a:prstGeom prst="rect">
            <a:avLst/>
          </a:prstGeom>
        </p:spPr>
      </p:pic>
    </p:spTree>
    <p:extLst>
      <p:ext uri="{BB962C8B-B14F-4D97-AF65-F5344CB8AC3E}">
        <p14:creationId xmlns:p14="http://schemas.microsoft.com/office/powerpoint/2010/main" val="4087612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B51C-BAD5-6FBE-8C2C-EB8D2DA0BA66}"/>
              </a:ext>
            </a:extLst>
          </p:cNvPr>
          <p:cNvSpPr>
            <a:spLocks noGrp="1"/>
          </p:cNvSpPr>
          <p:nvPr>
            <p:ph type="title"/>
          </p:nvPr>
        </p:nvSpPr>
        <p:spPr/>
        <p:txBody>
          <a:bodyPr/>
          <a:lstStyle/>
          <a:p>
            <a:r>
              <a:rPr lang="en-GB"/>
              <a:t>Actual vs </a:t>
            </a:r>
            <a:r>
              <a:rPr lang="en-GB" dirty="0"/>
              <a:t>estimate plan</a:t>
            </a:r>
            <a:endParaRPr lang="en-BE" dirty="0"/>
          </a:p>
        </p:txBody>
      </p:sp>
      <p:pic>
        <p:nvPicPr>
          <p:cNvPr id="5" name="Content Placeholder 4">
            <a:extLst>
              <a:ext uri="{FF2B5EF4-FFF2-40B4-BE49-F238E27FC236}">
                <a16:creationId xmlns:a16="http://schemas.microsoft.com/office/drawing/2014/main" id="{FE96C2FC-7EB2-B569-BFB0-9525911CACB4}"/>
              </a:ext>
            </a:extLst>
          </p:cNvPr>
          <p:cNvPicPr>
            <a:picLocks noGrp="1" noChangeAspect="1"/>
          </p:cNvPicPr>
          <p:nvPr>
            <p:ph idx="1"/>
          </p:nvPr>
        </p:nvPicPr>
        <p:blipFill>
          <a:blip r:embed="rId2"/>
          <a:stretch>
            <a:fillRect/>
          </a:stretch>
        </p:blipFill>
        <p:spPr>
          <a:xfrm>
            <a:off x="838200" y="1368425"/>
            <a:ext cx="6897258" cy="4351338"/>
          </a:xfrm>
        </p:spPr>
      </p:pic>
    </p:spTree>
    <p:extLst>
      <p:ext uri="{BB962C8B-B14F-4D97-AF65-F5344CB8AC3E}">
        <p14:creationId xmlns:p14="http://schemas.microsoft.com/office/powerpoint/2010/main" val="353894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282A-AFE8-7F33-CC85-DB59849E45F2}"/>
              </a:ext>
            </a:extLst>
          </p:cNvPr>
          <p:cNvSpPr>
            <a:spLocks noGrp="1"/>
          </p:cNvSpPr>
          <p:nvPr>
            <p:ph type="title"/>
          </p:nvPr>
        </p:nvSpPr>
        <p:spPr/>
        <p:txBody>
          <a:bodyPr/>
          <a:lstStyle/>
          <a:p>
            <a:r>
              <a:rPr lang="en-GB" dirty="0"/>
              <a:t>What can go wrong?</a:t>
            </a:r>
            <a:endParaRPr lang="en-BE" dirty="0"/>
          </a:p>
        </p:txBody>
      </p:sp>
      <p:sp>
        <p:nvSpPr>
          <p:cNvPr id="3" name="Content Placeholder 2">
            <a:extLst>
              <a:ext uri="{FF2B5EF4-FFF2-40B4-BE49-F238E27FC236}">
                <a16:creationId xmlns:a16="http://schemas.microsoft.com/office/drawing/2014/main" id="{485D5614-56A4-C3D0-8D4C-7D4FAEB7EB80}"/>
              </a:ext>
            </a:extLst>
          </p:cNvPr>
          <p:cNvSpPr>
            <a:spLocks noGrp="1"/>
          </p:cNvSpPr>
          <p:nvPr>
            <p:ph idx="1"/>
          </p:nvPr>
        </p:nvSpPr>
        <p:spPr/>
        <p:txBody>
          <a:bodyPr/>
          <a:lstStyle/>
          <a:p>
            <a:r>
              <a:rPr lang="en-GB" dirty="0"/>
              <a:t>Statistics can be outdated</a:t>
            </a:r>
          </a:p>
          <a:p>
            <a:r>
              <a:rPr lang="en-GB" dirty="0"/>
              <a:t>Stats can be poorly sampled</a:t>
            </a:r>
          </a:p>
          <a:p>
            <a:r>
              <a:rPr lang="en-GB" dirty="0"/>
              <a:t>Queries may be complicated to understand</a:t>
            </a:r>
          </a:p>
          <a:p>
            <a:endParaRPr lang="en-GB" dirty="0"/>
          </a:p>
          <a:p>
            <a:r>
              <a:rPr lang="en-GB" dirty="0"/>
              <a:t>If you don’t get it, neither will the engine.</a:t>
            </a:r>
            <a:endParaRPr lang="en-BE" dirty="0"/>
          </a:p>
        </p:txBody>
      </p:sp>
    </p:spTree>
    <p:extLst>
      <p:ext uri="{BB962C8B-B14F-4D97-AF65-F5344CB8AC3E}">
        <p14:creationId xmlns:p14="http://schemas.microsoft.com/office/powerpoint/2010/main" val="20142672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1C7A-29FC-2B6C-D00C-2C41EF4C60FC}"/>
              </a:ext>
            </a:extLst>
          </p:cNvPr>
          <p:cNvSpPr>
            <a:spLocks noGrp="1"/>
          </p:cNvSpPr>
          <p:nvPr>
            <p:ph type="title"/>
          </p:nvPr>
        </p:nvSpPr>
        <p:spPr/>
        <p:txBody>
          <a:bodyPr/>
          <a:lstStyle/>
          <a:p>
            <a:r>
              <a:rPr lang="en-GB" dirty="0"/>
              <a:t>Same query results.</a:t>
            </a:r>
            <a:endParaRPr lang="en-BE" dirty="0"/>
          </a:p>
        </p:txBody>
      </p:sp>
      <p:pic>
        <p:nvPicPr>
          <p:cNvPr id="5" name="Content Placeholder 4">
            <a:extLst>
              <a:ext uri="{FF2B5EF4-FFF2-40B4-BE49-F238E27FC236}">
                <a16:creationId xmlns:a16="http://schemas.microsoft.com/office/drawing/2014/main" id="{CE0FDA63-7F9E-08EC-C424-B33F1FDC888C}"/>
              </a:ext>
            </a:extLst>
          </p:cNvPr>
          <p:cNvPicPr>
            <a:picLocks noGrp="1" noChangeAspect="1"/>
          </p:cNvPicPr>
          <p:nvPr>
            <p:ph idx="1"/>
          </p:nvPr>
        </p:nvPicPr>
        <p:blipFill>
          <a:blip r:embed="rId2"/>
          <a:stretch>
            <a:fillRect/>
          </a:stretch>
        </p:blipFill>
        <p:spPr>
          <a:xfrm>
            <a:off x="1031308" y="1690688"/>
            <a:ext cx="5064691" cy="3119206"/>
          </a:xfrm>
        </p:spPr>
      </p:pic>
      <p:sp>
        <p:nvSpPr>
          <p:cNvPr id="6" name="TextBox 5">
            <a:extLst>
              <a:ext uri="{FF2B5EF4-FFF2-40B4-BE49-F238E27FC236}">
                <a16:creationId xmlns:a16="http://schemas.microsoft.com/office/drawing/2014/main" id="{125321F4-97F3-A22F-E177-26081A82A887}"/>
              </a:ext>
            </a:extLst>
          </p:cNvPr>
          <p:cNvSpPr txBox="1"/>
          <p:nvPr/>
        </p:nvSpPr>
        <p:spPr>
          <a:xfrm>
            <a:off x="1031308" y="5262465"/>
            <a:ext cx="2215745" cy="369332"/>
          </a:xfrm>
          <a:prstGeom prst="rect">
            <a:avLst/>
          </a:prstGeom>
          <a:noFill/>
        </p:spPr>
        <p:txBody>
          <a:bodyPr wrap="square" rtlCol="0">
            <a:spAutoFit/>
          </a:bodyPr>
          <a:lstStyle/>
          <a:p>
            <a:r>
              <a:rPr lang="en-GB" dirty="0"/>
              <a:t>Same plan?</a:t>
            </a:r>
            <a:endParaRPr lang="en-BE" dirty="0"/>
          </a:p>
        </p:txBody>
      </p:sp>
    </p:spTree>
    <p:extLst>
      <p:ext uri="{BB962C8B-B14F-4D97-AF65-F5344CB8AC3E}">
        <p14:creationId xmlns:p14="http://schemas.microsoft.com/office/powerpoint/2010/main" val="3331066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CE7C-831F-F2EF-6E38-9E40DD7332F5}"/>
              </a:ext>
            </a:extLst>
          </p:cNvPr>
          <p:cNvSpPr>
            <a:spLocks noGrp="1"/>
          </p:cNvSpPr>
          <p:nvPr>
            <p:ph type="title"/>
          </p:nvPr>
        </p:nvSpPr>
        <p:spPr/>
        <p:txBody>
          <a:bodyPr/>
          <a:lstStyle/>
          <a:p>
            <a:r>
              <a:rPr lang="en-GB" dirty="0"/>
              <a:t>Ouch</a:t>
            </a:r>
            <a:endParaRPr lang="en-BE" dirty="0"/>
          </a:p>
        </p:txBody>
      </p:sp>
      <p:pic>
        <p:nvPicPr>
          <p:cNvPr id="5" name="Content Placeholder 4">
            <a:extLst>
              <a:ext uri="{FF2B5EF4-FFF2-40B4-BE49-F238E27FC236}">
                <a16:creationId xmlns:a16="http://schemas.microsoft.com/office/drawing/2014/main" id="{61C29A2E-3709-5D96-248C-53F291B6E7BB}"/>
              </a:ext>
            </a:extLst>
          </p:cNvPr>
          <p:cNvPicPr>
            <a:picLocks noGrp="1" noChangeAspect="1"/>
          </p:cNvPicPr>
          <p:nvPr>
            <p:ph idx="1"/>
          </p:nvPr>
        </p:nvPicPr>
        <p:blipFill>
          <a:blip r:embed="rId2"/>
          <a:stretch>
            <a:fillRect/>
          </a:stretch>
        </p:blipFill>
        <p:spPr>
          <a:xfrm>
            <a:off x="3772314" y="454025"/>
            <a:ext cx="5502315" cy="5553196"/>
          </a:xfrm>
        </p:spPr>
      </p:pic>
    </p:spTree>
    <p:extLst>
      <p:ext uri="{BB962C8B-B14F-4D97-AF65-F5344CB8AC3E}">
        <p14:creationId xmlns:p14="http://schemas.microsoft.com/office/powerpoint/2010/main" val="24730702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323D-2A6A-CAA4-ACBD-4FF101B3901B}"/>
              </a:ext>
            </a:extLst>
          </p:cNvPr>
          <p:cNvSpPr>
            <a:spLocks noGrp="1"/>
          </p:cNvSpPr>
          <p:nvPr>
            <p:ph type="title"/>
          </p:nvPr>
        </p:nvSpPr>
        <p:spPr/>
        <p:txBody>
          <a:bodyPr/>
          <a:lstStyle/>
          <a:p>
            <a:r>
              <a:rPr lang="en-GB" dirty="0"/>
              <a:t>Key lookups classic tuning sign</a:t>
            </a:r>
            <a:endParaRPr lang="en-BE" dirty="0"/>
          </a:p>
        </p:txBody>
      </p:sp>
      <p:pic>
        <p:nvPicPr>
          <p:cNvPr id="5" name="Content Placeholder 4">
            <a:extLst>
              <a:ext uri="{FF2B5EF4-FFF2-40B4-BE49-F238E27FC236}">
                <a16:creationId xmlns:a16="http://schemas.microsoft.com/office/drawing/2014/main" id="{D2D4EA66-020E-8EE5-CF3B-03A71233B72A}"/>
              </a:ext>
            </a:extLst>
          </p:cNvPr>
          <p:cNvPicPr>
            <a:picLocks noGrp="1" noChangeAspect="1"/>
          </p:cNvPicPr>
          <p:nvPr>
            <p:ph idx="1"/>
          </p:nvPr>
        </p:nvPicPr>
        <p:blipFill>
          <a:blip r:embed="rId2"/>
          <a:stretch>
            <a:fillRect/>
          </a:stretch>
        </p:blipFill>
        <p:spPr>
          <a:xfrm>
            <a:off x="7276478" y="1743075"/>
            <a:ext cx="3074643" cy="4351338"/>
          </a:xfrm>
        </p:spPr>
      </p:pic>
      <p:sp>
        <p:nvSpPr>
          <p:cNvPr id="6" name="TextBox 5">
            <a:extLst>
              <a:ext uri="{FF2B5EF4-FFF2-40B4-BE49-F238E27FC236}">
                <a16:creationId xmlns:a16="http://schemas.microsoft.com/office/drawing/2014/main" id="{F4FD8C26-46F0-51E1-7A34-C4DECAA0A2BC}"/>
              </a:ext>
            </a:extLst>
          </p:cNvPr>
          <p:cNvSpPr txBox="1"/>
          <p:nvPr/>
        </p:nvSpPr>
        <p:spPr>
          <a:xfrm>
            <a:off x="984250" y="1690688"/>
            <a:ext cx="5276850" cy="2031325"/>
          </a:xfrm>
          <a:prstGeom prst="rect">
            <a:avLst/>
          </a:prstGeom>
          <a:noFill/>
        </p:spPr>
        <p:txBody>
          <a:bodyPr wrap="square" rtlCol="0">
            <a:spAutoFit/>
          </a:bodyPr>
          <a:lstStyle/>
          <a:p>
            <a:r>
              <a:rPr lang="en-GB" dirty="0"/>
              <a:t>Is required when index doesn’t have all of the columns we need.</a:t>
            </a:r>
          </a:p>
          <a:p>
            <a:endParaRPr lang="en-GB" dirty="0"/>
          </a:p>
          <a:p>
            <a:r>
              <a:rPr lang="en-GB" dirty="0"/>
              <a:t>Look at output of the operator, these are the columns it fetches.</a:t>
            </a:r>
          </a:p>
          <a:p>
            <a:endParaRPr lang="en-GB" dirty="0"/>
          </a:p>
          <a:p>
            <a:r>
              <a:rPr lang="en-GB" dirty="0"/>
              <a:t>Small fields, not updated frequently? </a:t>
            </a:r>
            <a:r>
              <a:rPr lang="en-GB"/>
              <a:t>Add them.</a:t>
            </a:r>
            <a:endParaRPr lang="en-BE" dirty="0"/>
          </a:p>
        </p:txBody>
      </p:sp>
    </p:spTree>
    <p:extLst>
      <p:ext uri="{BB962C8B-B14F-4D97-AF65-F5344CB8AC3E}">
        <p14:creationId xmlns:p14="http://schemas.microsoft.com/office/powerpoint/2010/main" val="1679012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F23-B9A5-EC9F-CDE4-B350F6D0AC6E}"/>
              </a:ext>
            </a:extLst>
          </p:cNvPr>
          <p:cNvSpPr>
            <a:spLocks noGrp="1"/>
          </p:cNvSpPr>
          <p:nvPr>
            <p:ph type="title"/>
          </p:nvPr>
        </p:nvSpPr>
        <p:spPr/>
        <p:txBody>
          <a:bodyPr/>
          <a:lstStyle/>
          <a:p>
            <a:r>
              <a:rPr lang="en-GB" dirty="0"/>
              <a:t>New index, and, do we still need all?</a:t>
            </a:r>
            <a:endParaRPr lang="en-BE" dirty="0"/>
          </a:p>
        </p:txBody>
      </p:sp>
      <p:pic>
        <p:nvPicPr>
          <p:cNvPr id="5" name="Content Placeholder 4">
            <a:extLst>
              <a:ext uri="{FF2B5EF4-FFF2-40B4-BE49-F238E27FC236}">
                <a16:creationId xmlns:a16="http://schemas.microsoft.com/office/drawing/2014/main" id="{CB3C3F30-9DD9-4C86-7304-65A4DDAD9918}"/>
              </a:ext>
            </a:extLst>
          </p:cNvPr>
          <p:cNvPicPr>
            <a:picLocks noGrp="1" noChangeAspect="1"/>
          </p:cNvPicPr>
          <p:nvPr>
            <p:ph idx="1"/>
          </p:nvPr>
        </p:nvPicPr>
        <p:blipFill>
          <a:blip r:embed="rId2"/>
          <a:stretch>
            <a:fillRect/>
          </a:stretch>
        </p:blipFill>
        <p:spPr>
          <a:xfrm>
            <a:off x="838200" y="1792419"/>
            <a:ext cx="3801005" cy="666843"/>
          </a:xfrm>
        </p:spPr>
      </p:pic>
      <p:sp>
        <p:nvSpPr>
          <p:cNvPr id="6" name="TextBox 5">
            <a:extLst>
              <a:ext uri="{FF2B5EF4-FFF2-40B4-BE49-F238E27FC236}">
                <a16:creationId xmlns:a16="http://schemas.microsoft.com/office/drawing/2014/main" id="{2FD07608-7A2D-ACCC-4395-C600AB92B170}"/>
              </a:ext>
            </a:extLst>
          </p:cNvPr>
          <p:cNvSpPr txBox="1"/>
          <p:nvPr/>
        </p:nvSpPr>
        <p:spPr>
          <a:xfrm>
            <a:off x="838200" y="2565918"/>
            <a:ext cx="5021424" cy="646331"/>
          </a:xfrm>
          <a:prstGeom prst="rect">
            <a:avLst/>
          </a:prstGeom>
          <a:noFill/>
        </p:spPr>
        <p:txBody>
          <a:bodyPr wrap="square" rtlCol="0">
            <a:spAutoFit/>
          </a:bodyPr>
          <a:lstStyle/>
          <a:p>
            <a:pPr marL="285750" indent="-285750">
              <a:buFont typeface="Arial" panose="020B0604020202020204" pitchFamily="34" charset="0"/>
              <a:buChar char="•"/>
            </a:pPr>
            <a:r>
              <a:rPr lang="en-GB" dirty="0"/>
              <a:t>Notice less data on the page</a:t>
            </a:r>
          </a:p>
          <a:p>
            <a:pPr marL="285750" indent="-285750">
              <a:buFont typeface="Arial" panose="020B0604020202020204" pitchFamily="34" charset="0"/>
              <a:buChar char="•"/>
            </a:pPr>
            <a:r>
              <a:rPr lang="en-GB" dirty="0"/>
              <a:t>We now have 3 copies of the data</a:t>
            </a:r>
            <a:endParaRPr lang="en-BE" dirty="0"/>
          </a:p>
        </p:txBody>
      </p:sp>
      <p:sp>
        <p:nvSpPr>
          <p:cNvPr id="8" name="TextBox 7">
            <a:extLst>
              <a:ext uri="{FF2B5EF4-FFF2-40B4-BE49-F238E27FC236}">
                <a16:creationId xmlns:a16="http://schemas.microsoft.com/office/drawing/2014/main" id="{DD2C4D49-D535-F702-F15E-E4DF95BCED1D}"/>
              </a:ext>
            </a:extLst>
          </p:cNvPr>
          <p:cNvSpPr txBox="1"/>
          <p:nvPr/>
        </p:nvSpPr>
        <p:spPr>
          <a:xfrm>
            <a:off x="838201" y="3244334"/>
            <a:ext cx="8308132" cy="369332"/>
          </a:xfrm>
          <a:prstGeom prst="rect">
            <a:avLst/>
          </a:prstGeom>
          <a:noFill/>
        </p:spPr>
        <p:txBody>
          <a:bodyPr wrap="square">
            <a:spAutoFit/>
          </a:bodyPr>
          <a:lstStyle/>
          <a:p>
            <a:r>
              <a:rPr lang="en-GB" sz="1800" dirty="0" err="1">
                <a:solidFill>
                  <a:srgbClr val="000000"/>
                </a:solidFill>
                <a:latin typeface="Consolas" panose="020B0609020204030204" pitchFamily="49" charset="0"/>
              </a:rPr>
              <a:t>sp_blitzindex</a:t>
            </a:r>
            <a:r>
              <a:rPr lang="en-GB" sz="1800" dirty="0">
                <a:solidFill>
                  <a:srgbClr val="000000"/>
                </a:solidFill>
                <a:latin typeface="Consolas" panose="020B0609020204030204" pitchFamily="49" charset="0"/>
              </a:rPr>
              <a:t> @TableName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'Users'</a:t>
            </a:r>
            <a:endParaRPr lang="en-BE" dirty="0"/>
          </a:p>
        </p:txBody>
      </p:sp>
      <p:pic>
        <p:nvPicPr>
          <p:cNvPr id="10" name="Picture 9">
            <a:extLst>
              <a:ext uri="{FF2B5EF4-FFF2-40B4-BE49-F238E27FC236}">
                <a16:creationId xmlns:a16="http://schemas.microsoft.com/office/drawing/2014/main" id="{E4B67B18-3703-1BB9-E37E-54A2672F4FA2}"/>
              </a:ext>
            </a:extLst>
          </p:cNvPr>
          <p:cNvPicPr>
            <a:picLocks noChangeAspect="1"/>
          </p:cNvPicPr>
          <p:nvPr/>
        </p:nvPicPr>
        <p:blipFill>
          <a:blip r:embed="rId3"/>
          <a:stretch>
            <a:fillRect/>
          </a:stretch>
        </p:blipFill>
        <p:spPr>
          <a:xfrm>
            <a:off x="754207" y="3803868"/>
            <a:ext cx="9993120" cy="1562318"/>
          </a:xfrm>
          <a:prstGeom prst="rect">
            <a:avLst/>
          </a:prstGeom>
        </p:spPr>
      </p:pic>
    </p:spTree>
    <p:extLst>
      <p:ext uri="{BB962C8B-B14F-4D97-AF65-F5344CB8AC3E}">
        <p14:creationId xmlns:p14="http://schemas.microsoft.com/office/powerpoint/2010/main" val="1123600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400-F77A-E57C-D38E-38BD3B1D010E}"/>
              </a:ext>
            </a:extLst>
          </p:cNvPr>
          <p:cNvSpPr>
            <a:spLocks noGrp="1"/>
          </p:cNvSpPr>
          <p:nvPr>
            <p:ph type="title"/>
          </p:nvPr>
        </p:nvSpPr>
        <p:spPr/>
        <p:txBody>
          <a:bodyPr/>
          <a:lstStyle/>
          <a:p>
            <a:r>
              <a:rPr lang="en-GB" dirty="0"/>
              <a:t>More indexes</a:t>
            </a:r>
            <a:endParaRPr lang="en-BE" dirty="0"/>
          </a:p>
        </p:txBody>
      </p:sp>
      <p:sp>
        <p:nvSpPr>
          <p:cNvPr id="3" name="Content Placeholder 2">
            <a:extLst>
              <a:ext uri="{FF2B5EF4-FFF2-40B4-BE49-F238E27FC236}">
                <a16:creationId xmlns:a16="http://schemas.microsoft.com/office/drawing/2014/main" id="{688D4975-E256-DB03-84C6-10D2B49BE942}"/>
              </a:ext>
            </a:extLst>
          </p:cNvPr>
          <p:cNvSpPr>
            <a:spLocks noGrp="1"/>
          </p:cNvSpPr>
          <p:nvPr>
            <p:ph idx="1"/>
          </p:nvPr>
        </p:nvSpPr>
        <p:spPr/>
        <p:txBody>
          <a:bodyPr/>
          <a:lstStyle/>
          <a:p>
            <a:r>
              <a:rPr lang="en-GB" dirty="0"/>
              <a:t>More space in memory</a:t>
            </a:r>
          </a:p>
          <a:p>
            <a:r>
              <a:rPr lang="en-GB" dirty="0"/>
              <a:t>More space on disk</a:t>
            </a:r>
          </a:p>
          <a:p>
            <a:r>
              <a:rPr lang="en-GB" dirty="0"/>
              <a:t>Longer backups/restores/</a:t>
            </a:r>
            <a:r>
              <a:rPr lang="en-GB" dirty="0" err="1"/>
              <a:t>checkdb</a:t>
            </a:r>
            <a:endParaRPr lang="en-GB" dirty="0"/>
          </a:p>
          <a:p>
            <a:r>
              <a:rPr lang="en-GB" dirty="0"/>
              <a:t>Longer inserts updates deletes</a:t>
            </a:r>
          </a:p>
          <a:p>
            <a:r>
              <a:rPr lang="en-GB" dirty="0"/>
              <a:t>Longer index maintenance</a:t>
            </a:r>
            <a:endParaRPr lang="en-BE" dirty="0"/>
          </a:p>
        </p:txBody>
      </p:sp>
    </p:spTree>
    <p:extLst>
      <p:ext uri="{BB962C8B-B14F-4D97-AF65-F5344CB8AC3E}">
        <p14:creationId xmlns:p14="http://schemas.microsoft.com/office/powerpoint/2010/main" val="168117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DB8F-4BCA-51E6-C49C-CBABB0E33853}"/>
              </a:ext>
            </a:extLst>
          </p:cNvPr>
          <p:cNvSpPr>
            <a:spLocks noGrp="1"/>
          </p:cNvSpPr>
          <p:nvPr>
            <p:ph type="title"/>
          </p:nvPr>
        </p:nvSpPr>
        <p:spPr/>
        <p:txBody>
          <a:bodyPr/>
          <a:lstStyle/>
          <a:p>
            <a:r>
              <a:rPr lang="en-GB" dirty="0"/>
              <a:t>Warning signs</a:t>
            </a:r>
            <a:endParaRPr lang="en-BE" dirty="0"/>
          </a:p>
        </p:txBody>
      </p:sp>
      <p:sp>
        <p:nvSpPr>
          <p:cNvPr id="3" name="Content Placeholder 2">
            <a:extLst>
              <a:ext uri="{FF2B5EF4-FFF2-40B4-BE49-F238E27FC236}">
                <a16:creationId xmlns:a16="http://schemas.microsoft.com/office/drawing/2014/main" id="{6404DA36-1089-6180-3F8E-C288EDE5133A}"/>
              </a:ext>
            </a:extLst>
          </p:cNvPr>
          <p:cNvSpPr>
            <a:spLocks noGrp="1"/>
          </p:cNvSpPr>
          <p:nvPr>
            <p:ph idx="1"/>
          </p:nvPr>
        </p:nvSpPr>
        <p:spPr/>
        <p:txBody>
          <a:bodyPr/>
          <a:lstStyle/>
          <a:p>
            <a:r>
              <a:rPr lang="en-GB" dirty="0"/>
              <a:t>Too many indexes:</a:t>
            </a:r>
          </a:p>
          <a:p>
            <a:pPr lvl="1"/>
            <a:r>
              <a:rPr lang="en-GB" dirty="0"/>
              <a:t>People complain about inserts/updates/deletes performance</a:t>
            </a:r>
          </a:p>
          <a:p>
            <a:pPr lvl="1"/>
            <a:r>
              <a:rPr lang="en-GB" dirty="0"/>
              <a:t>Big database sizes</a:t>
            </a:r>
          </a:p>
          <a:p>
            <a:pPr marL="0" indent="0">
              <a:buNone/>
            </a:pPr>
            <a:endParaRPr lang="en-GB" dirty="0"/>
          </a:p>
          <a:p>
            <a:pPr marL="0" indent="0">
              <a:buNone/>
            </a:pPr>
            <a:r>
              <a:rPr lang="en-GB" dirty="0"/>
              <a:t>Not enough indexes:</a:t>
            </a:r>
          </a:p>
          <a:p>
            <a:r>
              <a:rPr lang="en-GB" dirty="0"/>
              <a:t>People complain about slow selects</a:t>
            </a:r>
          </a:p>
          <a:p>
            <a:r>
              <a:rPr lang="en-GB" dirty="0"/>
              <a:t>You can cache a ton of data</a:t>
            </a:r>
          </a:p>
        </p:txBody>
      </p:sp>
    </p:spTree>
    <p:extLst>
      <p:ext uri="{BB962C8B-B14F-4D97-AF65-F5344CB8AC3E}">
        <p14:creationId xmlns:p14="http://schemas.microsoft.com/office/powerpoint/2010/main" val="4004081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1366-07F2-1E63-941F-64208990D65E}"/>
              </a:ext>
            </a:extLst>
          </p:cNvPr>
          <p:cNvSpPr>
            <a:spLocks noGrp="1"/>
          </p:cNvSpPr>
          <p:nvPr>
            <p:ph type="title"/>
          </p:nvPr>
        </p:nvSpPr>
        <p:spPr/>
        <p:txBody>
          <a:bodyPr/>
          <a:lstStyle/>
          <a:p>
            <a:r>
              <a:rPr lang="en-GB" dirty="0"/>
              <a:t>INCLUDES</a:t>
            </a:r>
            <a:endParaRPr lang="en-BE" dirty="0"/>
          </a:p>
        </p:txBody>
      </p:sp>
      <p:sp>
        <p:nvSpPr>
          <p:cNvPr id="3" name="Content Placeholder 2">
            <a:extLst>
              <a:ext uri="{FF2B5EF4-FFF2-40B4-BE49-F238E27FC236}">
                <a16:creationId xmlns:a16="http://schemas.microsoft.com/office/drawing/2014/main" id="{55B25E4B-9C44-862E-5FE7-4E2F3C05977A}"/>
              </a:ext>
            </a:extLst>
          </p:cNvPr>
          <p:cNvSpPr>
            <a:spLocks noGrp="1"/>
          </p:cNvSpPr>
          <p:nvPr>
            <p:ph idx="1"/>
          </p:nvPr>
        </p:nvSpPr>
        <p:spPr/>
        <p:txBody>
          <a:bodyPr/>
          <a:lstStyle/>
          <a:p>
            <a:r>
              <a:rPr lang="en-GB" dirty="0"/>
              <a:t>Are not part of the key</a:t>
            </a:r>
          </a:p>
          <a:p>
            <a:r>
              <a:rPr lang="en-GB" dirty="0"/>
              <a:t>Still on same 8KB page</a:t>
            </a:r>
          </a:p>
          <a:p>
            <a:r>
              <a:rPr lang="en-GB" dirty="0"/>
              <a:t>In theory more lightweight since not sorted</a:t>
            </a:r>
          </a:p>
          <a:p>
            <a:endParaRPr lang="en-GB" dirty="0"/>
          </a:p>
          <a:p>
            <a:r>
              <a:rPr lang="en-GB" dirty="0"/>
              <a:t>In practice, difference is very minor to none. Same data on page </a:t>
            </a:r>
          </a:p>
          <a:p>
            <a:pPr marL="0" indent="0">
              <a:buNone/>
            </a:pPr>
            <a:endParaRPr lang="en-GB" dirty="0"/>
          </a:p>
        </p:txBody>
      </p:sp>
    </p:spTree>
    <p:extLst>
      <p:ext uri="{BB962C8B-B14F-4D97-AF65-F5344CB8AC3E}">
        <p14:creationId xmlns:p14="http://schemas.microsoft.com/office/powerpoint/2010/main" val="1980666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AB7-C61E-F8EE-A872-130CD1A01600}"/>
              </a:ext>
            </a:extLst>
          </p:cNvPr>
          <p:cNvSpPr>
            <a:spLocks noGrp="1"/>
          </p:cNvSpPr>
          <p:nvPr>
            <p:ph type="title"/>
          </p:nvPr>
        </p:nvSpPr>
        <p:spPr/>
        <p:txBody>
          <a:bodyPr/>
          <a:lstStyle/>
          <a:p>
            <a:r>
              <a:rPr lang="en-GB" dirty="0"/>
              <a:t>General tips</a:t>
            </a:r>
            <a:endParaRPr lang="en-BE" dirty="0"/>
          </a:p>
        </p:txBody>
      </p:sp>
      <p:sp>
        <p:nvSpPr>
          <p:cNvPr id="3" name="Content Placeholder 2">
            <a:extLst>
              <a:ext uri="{FF2B5EF4-FFF2-40B4-BE49-F238E27FC236}">
                <a16:creationId xmlns:a16="http://schemas.microsoft.com/office/drawing/2014/main" id="{EAA63A69-7BBD-F7AA-76B6-E82CEB622000}"/>
              </a:ext>
            </a:extLst>
          </p:cNvPr>
          <p:cNvSpPr>
            <a:spLocks noGrp="1"/>
          </p:cNvSpPr>
          <p:nvPr>
            <p:ph idx="1"/>
          </p:nvPr>
        </p:nvSpPr>
        <p:spPr/>
        <p:txBody>
          <a:bodyPr/>
          <a:lstStyle/>
          <a:p>
            <a:r>
              <a:rPr lang="en-GB" dirty="0"/>
              <a:t>Order of the first 1-2 columns, first is VERY important</a:t>
            </a:r>
          </a:p>
          <a:p>
            <a:r>
              <a:rPr lang="en-GB" dirty="0"/>
              <a:t>Add columns you need to the index</a:t>
            </a:r>
          </a:p>
          <a:p>
            <a:r>
              <a:rPr lang="en-GB" dirty="0"/>
              <a:t>5x5 “rule”</a:t>
            </a:r>
          </a:p>
          <a:p>
            <a:r>
              <a:rPr lang="en-GB" dirty="0"/>
              <a:t>Most selective columns first </a:t>
            </a:r>
          </a:p>
          <a:p>
            <a:endParaRPr lang="en-GB" dirty="0"/>
          </a:p>
          <a:p>
            <a:r>
              <a:rPr lang="en-GB" dirty="0"/>
              <a:t>WHERE/GROUP BY/JOIN/ORDER are good to index</a:t>
            </a:r>
          </a:p>
          <a:p>
            <a:r>
              <a:rPr lang="en-GB" dirty="0"/>
              <a:t>SELECT (lookups) often less important -&gt; include can be used</a:t>
            </a:r>
          </a:p>
        </p:txBody>
      </p:sp>
    </p:spTree>
    <p:extLst>
      <p:ext uri="{BB962C8B-B14F-4D97-AF65-F5344CB8AC3E}">
        <p14:creationId xmlns:p14="http://schemas.microsoft.com/office/powerpoint/2010/main" val="105749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err="1"/>
              <a:t>What</a:t>
            </a:r>
            <a:r>
              <a:rPr lang="nl-BE"/>
              <a:t> are </a:t>
            </a:r>
            <a:r>
              <a:rPr lang="nl-BE" err="1"/>
              <a:t>indexes</a:t>
            </a:r>
            <a:r>
              <a:rPr lang="nl-BE"/>
              <a:t>?</a:t>
            </a:r>
          </a:p>
        </p:txBody>
      </p:sp>
      <p:sp>
        <p:nvSpPr>
          <p:cNvPr id="3" name="Tijdelijke aanduiding voor inhoud 2"/>
          <p:cNvSpPr>
            <a:spLocks noGrp="1"/>
          </p:cNvSpPr>
          <p:nvPr>
            <p:ph idx="1"/>
          </p:nvPr>
        </p:nvSpPr>
        <p:spPr/>
        <p:txBody>
          <a:bodyPr/>
          <a:lstStyle/>
          <a:p>
            <a:r>
              <a:rPr lang="nl-BE" err="1"/>
              <a:t>Clustered</a:t>
            </a:r>
            <a:r>
              <a:rPr lang="nl-BE"/>
              <a:t> Index</a:t>
            </a:r>
          </a:p>
          <a:p>
            <a:r>
              <a:rPr lang="nl-BE"/>
              <a:t>Non-</a:t>
            </a:r>
            <a:r>
              <a:rPr lang="nl-BE" err="1"/>
              <a:t>Clustered</a:t>
            </a:r>
            <a:r>
              <a:rPr lang="nl-BE"/>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59" y="1738823"/>
            <a:ext cx="6914984" cy="4754052"/>
          </a:xfrm>
          <a:prstGeom prst="rect">
            <a:avLst/>
          </a:prstGeom>
        </p:spPr>
      </p:pic>
    </p:spTree>
    <p:extLst>
      <p:ext uri="{BB962C8B-B14F-4D97-AF65-F5344CB8AC3E}">
        <p14:creationId xmlns:p14="http://schemas.microsoft.com/office/powerpoint/2010/main" val="5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a:t>Index – The good, the Bad and the Ugly</a:t>
            </a:r>
            <a:endParaRPr lang="en-BE"/>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a:t>
            </a:r>
          </a:p>
          <a:p>
            <a:pPr lvl="1"/>
            <a:r>
              <a:rPr lang="en-US"/>
              <a:t>Rows are also added to all </a:t>
            </a:r>
            <a:r>
              <a:rPr lang="en-US" err="1"/>
              <a:t>nonclustered</a:t>
            </a:r>
            <a:r>
              <a:rPr lang="en-US"/>
              <a:t> indexes</a:t>
            </a:r>
          </a:p>
          <a:p>
            <a:pPr lvl="1"/>
            <a:r>
              <a:rPr lang="en-US"/>
              <a:t>New rows are inserted in a table according to the order of the clustered index</a:t>
            </a:r>
          </a:p>
          <a:p>
            <a:r>
              <a:rPr lang="en-US"/>
              <a:t>DELETE</a:t>
            </a:r>
          </a:p>
          <a:p>
            <a:pPr lvl="1"/>
            <a:r>
              <a:rPr lang="en-US"/>
              <a:t>Rows are removed from all non-clustered indexes</a:t>
            </a:r>
          </a:p>
          <a:p>
            <a:pPr lvl="1"/>
            <a:r>
              <a:rPr lang="en-US"/>
              <a:t>Free space on the page </a:t>
            </a:r>
            <a:r>
              <a:rPr lang="en-US">
                <a:sym typeface="Wingdings" panose="05000000000000000000" pitchFamily="2" charset="2"/>
              </a:rPr>
              <a:t> Fragmentation</a:t>
            </a:r>
          </a:p>
          <a:p>
            <a:r>
              <a:rPr lang="en-US">
                <a:sym typeface="Wingdings" panose="05000000000000000000" pitchFamily="2" charset="2"/>
              </a:rPr>
              <a:t>UPDATE</a:t>
            </a:r>
          </a:p>
          <a:p>
            <a:pPr lvl="1"/>
            <a:r>
              <a:rPr lang="en-US"/>
              <a:t>Changes that have to occur in indexes depend on the columns that get changed</a:t>
            </a:r>
          </a:p>
          <a:p>
            <a:pPr lvl="1"/>
            <a:r>
              <a:rPr lang="en-US"/>
              <a:t>If the clustered index key is updated, then the row might have to be moved from one page to another</a:t>
            </a:r>
          </a:p>
          <a:p>
            <a:r>
              <a:rPr lang="en-US"/>
              <a:t>CONCLUSION:</a:t>
            </a:r>
          </a:p>
          <a:p>
            <a:pPr lvl="1"/>
            <a:r>
              <a:rPr lang="en-US"/>
              <a:t>Appropriate indexes </a:t>
            </a:r>
            <a:r>
              <a:rPr lang="en-US">
                <a:sym typeface="Wingdings" panose="05000000000000000000" pitchFamily="2" charset="2"/>
              </a:rPr>
              <a:t> </a:t>
            </a:r>
            <a:r>
              <a:rPr lang="en-US"/>
              <a:t>speed up data modifications </a:t>
            </a:r>
          </a:p>
          <a:p>
            <a:pPr lvl="1"/>
            <a:r>
              <a:rPr lang="en-US"/>
              <a:t>Numerous indexes on tables </a:t>
            </a:r>
            <a:r>
              <a:rPr lang="en-US">
                <a:sym typeface="Wingdings" panose="05000000000000000000" pitchFamily="2" charset="2"/>
              </a:rPr>
              <a:t> </a:t>
            </a:r>
            <a:r>
              <a:rPr lang="en-US"/>
              <a:t>performance may suffer</a:t>
            </a:r>
          </a:p>
          <a:p>
            <a:pPr lvl="1"/>
            <a:r>
              <a:rPr lang="en-US"/>
              <a:t>Trade off between Read and Write Performance</a:t>
            </a:r>
          </a:p>
          <a:p>
            <a:pPr lvl="1"/>
            <a:endParaRPr lang="en-US"/>
          </a:p>
          <a:p>
            <a:endParaRPr lang="en-US"/>
          </a:p>
          <a:p>
            <a:pPr lvl="1"/>
            <a:endParaRPr lang="en-US"/>
          </a:p>
        </p:txBody>
      </p:sp>
    </p:spTree>
    <p:extLst>
      <p:ext uri="{BB962C8B-B14F-4D97-AF65-F5344CB8AC3E}">
        <p14:creationId xmlns:p14="http://schemas.microsoft.com/office/powerpoint/2010/main" val="1678820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Index fragmentation</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a:t>Fragmentation</a:t>
            </a:r>
          </a:p>
          <a:p>
            <a:pPr lvl="1"/>
            <a:r>
              <a:rPr lang="en-US"/>
              <a:t>Happens when database grows, pages split, and then data eventually deleted.</a:t>
            </a:r>
          </a:p>
          <a:p>
            <a:pPr lvl="1"/>
            <a:r>
              <a:rPr lang="en-US"/>
              <a:t>B-trees great on maintaining balance on insertions, but with deletes, can end up with many pages containing small # of records.</a:t>
            </a:r>
          </a:p>
          <a:p>
            <a:r>
              <a:rPr lang="en-US"/>
              <a:t>How to find fragmented indexes?</a:t>
            </a:r>
          </a:p>
          <a:p>
            <a:pPr lvl="1"/>
            <a:r>
              <a:rPr lang="nl-BE"/>
              <a:t>DBCC SHOWCONTIG </a:t>
            </a:r>
            <a:r>
              <a:rPr lang="en-US"/>
              <a:t>(deprecated)</a:t>
            </a:r>
          </a:p>
          <a:p>
            <a:pPr lvl="1"/>
            <a:r>
              <a:rPr lang="nl-BE" err="1"/>
              <a:t>sys.dm_db_index_physical_stats</a:t>
            </a:r>
            <a:endParaRPr lang="nl-BE"/>
          </a:p>
          <a:p>
            <a:r>
              <a:rPr lang="nl-BE"/>
              <a:t>How </a:t>
            </a:r>
            <a:r>
              <a:rPr lang="nl-BE" err="1"/>
              <a:t>to</a:t>
            </a:r>
            <a:r>
              <a:rPr lang="nl-BE"/>
              <a:t> </a:t>
            </a:r>
            <a:r>
              <a:rPr lang="nl-BE" err="1"/>
              <a:t>defragment</a:t>
            </a:r>
            <a:r>
              <a:rPr lang="nl-BE"/>
              <a:t> </a:t>
            </a:r>
            <a:r>
              <a:rPr lang="nl-BE" err="1"/>
              <a:t>indexes</a:t>
            </a:r>
            <a:r>
              <a:rPr lang="nl-BE"/>
              <a:t>?</a:t>
            </a:r>
          </a:p>
          <a:p>
            <a:pPr lvl="1"/>
            <a:r>
              <a:rPr lang="nl-BE"/>
              <a:t>DBCC INDEXDEFRAG (</a:t>
            </a:r>
            <a:r>
              <a:rPr lang="nl-BE" err="1"/>
              <a:t>deprecated</a:t>
            </a:r>
            <a:r>
              <a:rPr lang="nl-BE"/>
              <a:t>)</a:t>
            </a:r>
          </a:p>
          <a:p>
            <a:pPr lvl="1"/>
            <a:r>
              <a:rPr lang="nl-BE"/>
              <a:t>ALTER INDEX</a:t>
            </a:r>
          </a:p>
          <a:p>
            <a:r>
              <a:rPr lang="nl-BE"/>
              <a:t>Often focused on too much, modern hardware, less important</a:t>
            </a:r>
          </a:p>
          <a:p>
            <a:endParaRPr lang="en-US"/>
          </a:p>
        </p:txBody>
      </p:sp>
    </p:spTree>
    <p:extLst>
      <p:ext uri="{BB962C8B-B14F-4D97-AF65-F5344CB8AC3E}">
        <p14:creationId xmlns:p14="http://schemas.microsoft.com/office/powerpoint/2010/main" val="36252106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533-1590-E182-CFE4-F163B3E4E493}"/>
              </a:ext>
            </a:extLst>
          </p:cNvPr>
          <p:cNvSpPr>
            <a:spLocks noGrp="1"/>
          </p:cNvSpPr>
          <p:nvPr>
            <p:ph type="title"/>
          </p:nvPr>
        </p:nvSpPr>
        <p:spPr/>
        <p:txBody>
          <a:bodyPr/>
          <a:lstStyle/>
          <a:p>
            <a:r>
              <a:rPr lang="en-US" dirty="0" err="1"/>
              <a:t>DBATraining_Index_Oefeningen</a:t>
            </a:r>
            <a:endParaRPr lang="en-BE" dirty="0"/>
          </a:p>
        </p:txBody>
      </p:sp>
    </p:spTree>
    <p:extLst>
      <p:ext uri="{BB962C8B-B14F-4D97-AF65-F5344CB8AC3E}">
        <p14:creationId xmlns:p14="http://schemas.microsoft.com/office/powerpoint/2010/main" val="40200297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Anti patterns and 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pPr marL="0" indent="0">
              <a:buNone/>
            </a:pPr>
            <a:endParaRPr lang="nl-BE" dirty="0"/>
          </a:p>
        </p:txBody>
      </p:sp>
    </p:spTree>
    <p:extLst>
      <p:ext uri="{BB962C8B-B14F-4D97-AF65-F5344CB8AC3E}">
        <p14:creationId xmlns:p14="http://schemas.microsoft.com/office/powerpoint/2010/main" val="454397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6613-F97D-7F39-C679-FDB87C98BC01}"/>
              </a:ext>
            </a:extLst>
          </p:cNvPr>
          <p:cNvSpPr>
            <a:spLocks noGrp="1"/>
          </p:cNvSpPr>
          <p:nvPr>
            <p:ph type="title"/>
          </p:nvPr>
        </p:nvSpPr>
        <p:spPr/>
        <p:txBody>
          <a:bodyPr/>
          <a:lstStyle/>
          <a:p>
            <a:r>
              <a:rPr lang="fr-BE" dirty="0" err="1"/>
              <a:t>Recap</a:t>
            </a:r>
            <a:endParaRPr lang="en-BE" dirty="0"/>
          </a:p>
        </p:txBody>
      </p:sp>
      <p:sp>
        <p:nvSpPr>
          <p:cNvPr id="3" name="Content Placeholder 2">
            <a:extLst>
              <a:ext uri="{FF2B5EF4-FFF2-40B4-BE49-F238E27FC236}">
                <a16:creationId xmlns:a16="http://schemas.microsoft.com/office/drawing/2014/main" id="{C9C197B6-AB17-B4F0-3A02-8FCF17A76338}"/>
              </a:ext>
            </a:extLst>
          </p:cNvPr>
          <p:cNvSpPr>
            <a:spLocks noGrp="1"/>
          </p:cNvSpPr>
          <p:nvPr>
            <p:ph idx="1"/>
          </p:nvPr>
        </p:nvSpPr>
        <p:spPr/>
        <p:txBody>
          <a:bodyPr/>
          <a:lstStyle/>
          <a:p>
            <a:r>
              <a:rPr lang="fr-BE" dirty="0"/>
              <a:t>How to </a:t>
            </a:r>
            <a:r>
              <a:rPr lang="fr-BE" dirty="0" err="1"/>
              <a:t>think</a:t>
            </a:r>
            <a:r>
              <a:rPr lang="fr-BE" dirty="0"/>
              <a:t> like the engine</a:t>
            </a:r>
          </a:p>
          <a:p>
            <a:r>
              <a:rPr lang="fr-BE" dirty="0" err="1"/>
              <a:t>Clustered</a:t>
            </a:r>
            <a:r>
              <a:rPr lang="fr-BE" dirty="0"/>
              <a:t> vs non </a:t>
            </a:r>
            <a:r>
              <a:rPr lang="fr-BE" dirty="0" err="1"/>
              <a:t>clustered</a:t>
            </a:r>
            <a:r>
              <a:rPr lang="fr-BE" dirty="0"/>
              <a:t> indexes </a:t>
            </a:r>
          </a:p>
          <a:p>
            <a:pPr lvl="1"/>
            <a:r>
              <a:rPr lang="fr-BE" dirty="0"/>
              <a:t>Pages</a:t>
            </a:r>
          </a:p>
          <a:p>
            <a:pPr lvl="1"/>
            <a:r>
              <a:rPr lang="fr-BE" dirty="0"/>
              <a:t>Page </a:t>
            </a:r>
            <a:r>
              <a:rPr lang="fr-BE" dirty="0" err="1"/>
              <a:t>splits</a:t>
            </a:r>
            <a:endParaRPr lang="fr-BE" dirty="0"/>
          </a:p>
          <a:p>
            <a:pPr lvl="1"/>
            <a:r>
              <a:rPr lang="fr-BE" dirty="0"/>
              <a:t>Insert update </a:t>
            </a:r>
            <a:r>
              <a:rPr lang="fr-BE" dirty="0" err="1"/>
              <a:t>delete</a:t>
            </a:r>
            <a:r>
              <a:rPr lang="fr-BE" dirty="0"/>
              <a:t> vs </a:t>
            </a:r>
            <a:r>
              <a:rPr lang="fr-BE" dirty="0" err="1"/>
              <a:t>read</a:t>
            </a:r>
            <a:r>
              <a:rPr lang="fr-BE" dirty="0"/>
              <a:t> performance</a:t>
            </a:r>
          </a:p>
          <a:p>
            <a:r>
              <a:rPr lang="fr-BE" dirty="0" err="1"/>
              <a:t>Parameter</a:t>
            </a:r>
            <a:r>
              <a:rPr lang="fr-BE" dirty="0"/>
              <a:t> </a:t>
            </a:r>
            <a:r>
              <a:rPr lang="fr-BE" dirty="0" err="1"/>
              <a:t>sniffing</a:t>
            </a:r>
            <a:endParaRPr lang="fr-BE" dirty="0"/>
          </a:p>
          <a:p>
            <a:r>
              <a:rPr lang="fr-BE" dirty="0" err="1"/>
              <a:t>Function</a:t>
            </a:r>
            <a:r>
              <a:rPr lang="fr-BE" dirty="0"/>
              <a:t> usage</a:t>
            </a:r>
          </a:p>
          <a:p>
            <a:r>
              <a:rPr lang="fr-BE" dirty="0" err="1"/>
              <a:t>Deeper</a:t>
            </a:r>
            <a:r>
              <a:rPr lang="fr-BE" dirty="0"/>
              <a:t> look </a:t>
            </a:r>
            <a:r>
              <a:rPr lang="fr-BE" dirty="0" err="1"/>
              <a:t>into</a:t>
            </a:r>
            <a:r>
              <a:rPr lang="fr-BE" dirty="0"/>
              <a:t> </a:t>
            </a:r>
            <a:r>
              <a:rPr lang="fr-BE" dirty="0" err="1"/>
              <a:t>extended</a:t>
            </a:r>
            <a:r>
              <a:rPr lang="fr-BE" dirty="0"/>
              <a:t> </a:t>
            </a:r>
            <a:r>
              <a:rPr lang="fr-BE" dirty="0" err="1"/>
              <a:t>events</a:t>
            </a:r>
            <a:r>
              <a:rPr lang="fr-BE" dirty="0"/>
              <a:t> – </a:t>
            </a:r>
            <a:r>
              <a:rPr lang="fr-BE" dirty="0" err="1"/>
              <a:t>Query</a:t>
            </a:r>
            <a:r>
              <a:rPr lang="fr-BE" dirty="0"/>
              <a:t> store </a:t>
            </a:r>
          </a:p>
          <a:p>
            <a:r>
              <a:rPr lang="fr-BE" dirty="0" err="1"/>
              <a:t>Practical</a:t>
            </a:r>
            <a:r>
              <a:rPr lang="fr-BE" dirty="0"/>
              <a:t> </a:t>
            </a:r>
            <a:r>
              <a:rPr lang="fr-BE" dirty="0" err="1"/>
              <a:t>examples</a:t>
            </a:r>
            <a:r>
              <a:rPr lang="fr-BE" dirty="0"/>
              <a:t> </a:t>
            </a:r>
          </a:p>
          <a:p>
            <a:endParaRPr lang="en-BE" dirty="0"/>
          </a:p>
        </p:txBody>
      </p:sp>
    </p:spTree>
    <p:extLst>
      <p:ext uri="{BB962C8B-B14F-4D97-AF65-F5344CB8AC3E}">
        <p14:creationId xmlns:p14="http://schemas.microsoft.com/office/powerpoint/2010/main" val="7109639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A33A-E4E6-3A6A-3ACC-FB0CF453CCB4}"/>
              </a:ext>
            </a:extLst>
          </p:cNvPr>
          <p:cNvSpPr>
            <a:spLocks noGrp="1"/>
          </p:cNvSpPr>
          <p:nvPr>
            <p:ph type="title"/>
          </p:nvPr>
        </p:nvSpPr>
        <p:spPr/>
        <p:txBody>
          <a:bodyPr/>
          <a:lstStyle/>
          <a:p>
            <a:endParaRPr lang="en-BE" dirty="0"/>
          </a:p>
        </p:txBody>
      </p:sp>
      <p:sp>
        <p:nvSpPr>
          <p:cNvPr id="3" name="Content Placeholder 2">
            <a:extLst>
              <a:ext uri="{FF2B5EF4-FFF2-40B4-BE49-F238E27FC236}">
                <a16:creationId xmlns:a16="http://schemas.microsoft.com/office/drawing/2014/main" id="{A7A42055-6965-CE0D-157E-757D46A44E40}"/>
              </a:ext>
            </a:extLst>
          </p:cNvPr>
          <p:cNvSpPr>
            <a:spLocks noGrp="1"/>
          </p:cNvSpPr>
          <p:nvPr>
            <p:ph idx="1"/>
          </p:nvPr>
        </p:nvSpPr>
        <p:spPr>
          <a:xfrm>
            <a:off x="188686" y="1825625"/>
            <a:ext cx="11165114" cy="4351338"/>
          </a:xfrm>
        </p:spPr>
        <p:txBody>
          <a:bodyPr>
            <a:normAutofit/>
          </a:bodyPr>
          <a:lstStyle/>
          <a:p>
            <a:pPr marL="0" indent="0">
              <a:buNone/>
            </a:pPr>
            <a:r>
              <a:rPr lang="fr-BE" sz="6000" b="1" dirty="0"/>
              <a:t>If </a:t>
            </a:r>
            <a:r>
              <a:rPr lang="fr-BE" sz="6000" b="1" dirty="0" err="1"/>
              <a:t>you</a:t>
            </a:r>
            <a:r>
              <a:rPr lang="fr-BE" sz="6000" b="1" dirty="0"/>
              <a:t> </a:t>
            </a:r>
            <a:r>
              <a:rPr lang="fr-BE" sz="6000" b="1" dirty="0" err="1"/>
              <a:t>can’t</a:t>
            </a:r>
            <a:r>
              <a:rPr lang="fr-BE" sz="6000" b="1" dirty="0"/>
              <a:t> </a:t>
            </a:r>
            <a:r>
              <a:rPr lang="fr-BE" sz="6000" b="1" dirty="0" err="1"/>
              <a:t>understand</a:t>
            </a:r>
            <a:r>
              <a:rPr lang="fr-BE" sz="6000" b="1" dirty="0"/>
              <a:t> </a:t>
            </a:r>
            <a:r>
              <a:rPr lang="fr-BE" sz="6000" b="1" dirty="0" err="1"/>
              <a:t>it</a:t>
            </a:r>
            <a:r>
              <a:rPr lang="fr-BE" sz="6000" b="1" dirty="0"/>
              <a:t>, </a:t>
            </a:r>
          </a:p>
          <a:p>
            <a:pPr marL="0" indent="0">
              <a:buNone/>
            </a:pPr>
            <a:r>
              <a:rPr lang="fr-BE" sz="6000" b="1" dirty="0"/>
              <a:t>the engine </a:t>
            </a:r>
            <a:r>
              <a:rPr lang="fr-BE" sz="6000" b="1" dirty="0" err="1"/>
              <a:t>won’t</a:t>
            </a:r>
            <a:r>
              <a:rPr lang="fr-BE" sz="6000" b="1" dirty="0"/>
              <a:t> </a:t>
            </a:r>
            <a:r>
              <a:rPr lang="fr-BE" sz="6000" b="1" dirty="0" err="1"/>
              <a:t>understand</a:t>
            </a:r>
            <a:r>
              <a:rPr lang="fr-BE" sz="6000" b="1" dirty="0"/>
              <a:t> </a:t>
            </a:r>
            <a:r>
              <a:rPr lang="fr-BE" sz="6000" b="1" dirty="0" err="1"/>
              <a:t>it</a:t>
            </a:r>
            <a:endParaRPr lang="en-BE" sz="6000" b="1" dirty="0"/>
          </a:p>
        </p:txBody>
      </p:sp>
    </p:spTree>
    <p:extLst>
      <p:ext uri="{BB962C8B-B14F-4D97-AF65-F5344CB8AC3E}">
        <p14:creationId xmlns:p14="http://schemas.microsoft.com/office/powerpoint/2010/main" val="365197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9750-36B0-484E-F0CF-55FBE134D7A8}"/>
              </a:ext>
            </a:extLst>
          </p:cNvPr>
          <p:cNvSpPr>
            <a:spLocks noGrp="1"/>
          </p:cNvSpPr>
          <p:nvPr>
            <p:ph type="title"/>
          </p:nvPr>
        </p:nvSpPr>
        <p:spPr/>
        <p:txBody>
          <a:bodyPr/>
          <a:lstStyle/>
          <a:p>
            <a:r>
              <a:rPr lang="fr-BE" dirty="0"/>
              <a:t>Agenda </a:t>
            </a:r>
            <a:r>
              <a:rPr lang="fr-BE" dirty="0" err="1"/>
              <a:t>today</a:t>
            </a:r>
            <a:endParaRPr lang="en-BE" dirty="0"/>
          </a:p>
        </p:txBody>
      </p:sp>
      <p:sp>
        <p:nvSpPr>
          <p:cNvPr id="3" name="Content Placeholder 2">
            <a:extLst>
              <a:ext uri="{FF2B5EF4-FFF2-40B4-BE49-F238E27FC236}">
                <a16:creationId xmlns:a16="http://schemas.microsoft.com/office/drawing/2014/main" id="{29D39798-2819-8D14-B60A-DD454178C19D}"/>
              </a:ext>
            </a:extLst>
          </p:cNvPr>
          <p:cNvSpPr>
            <a:spLocks noGrp="1"/>
          </p:cNvSpPr>
          <p:nvPr>
            <p:ph idx="1"/>
          </p:nvPr>
        </p:nvSpPr>
        <p:spPr/>
        <p:txBody>
          <a:bodyPr/>
          <a:lstStyle/>
          <a:p>
            <a:r>
              <a:rPr lang="fr-BE" dirty="0"/>
              <a:t>Continue « </a:t>
            </a:r>
            <a:r>
              <a:rPr lang="fr-BE" dirty="0" err="1"/>
              <a:t>common</a:t>
            </a:r>
            <a:r>
              <a:rPr lang="fr-BE" dirty="0"/>
              <a:t> </a:t>
            </a:r>
            <a:r>
              <a:rPr lang="fr-BE" dirty="0" err="1"/>
              <a:t>mistakes</a:t>
            </a:r>
            <a:r>
              <a:rPr lang="fr-BE" dirty="0"/>
              <a:t> » - anti patterns </a:t>
            </a:r>
          </a:p>
          <a:p>
            <a:r>
              <a:rPr lang="fr-BE" dirty="0"/>
              <a:t>Q&amp;A</a:t>
            </a:r>
          </a:p>
          <a:p>
            <a:r>
              <a:rPr lang="fr-BE" dirty="0" err="1"/>
              <a:t>Recap</a:t>
            </a:r>
            <a:r>
              <a:rPr lang="fr-BE" dirty="0"/>
              <a:t> exercice </a:t>
            </a:r>
          </a:p>
          <a:p>
            <a:endParaRPr lang="fr-BE" dirty="0"/>
          </a:p>
          <a:p>
            <a:r>
              <a:rPr lang="fr-BE" dirty="0" err="1"/>
              <a:t>Afternoon</a:t>
            </a:r>
            <a:endParaRPr lang="fr-BE" dirty="0"/>
          </a:p>
          <a:p>
            <a:pPr lvl="1"/>
            <a:r>
              <a:rPr lang="fr-BE" dirty="0" err="1"/>
              <a:t>dbaDash</a:t>
            </a:r>
            <a:r>
              <a:rPr lang="fr-BE" dirty="0"/>
              <a:t> by Tom</a:t>
            </a:r>
            <a:endParaRPr lang="en-BE" dirty="0"/>
          </a:p>
        </p:txBody>
      </p:sp>
    </p:spTree>
    <p:extLst>
      <p:ext uri="{BB962C8B-B14F-4D97-AF65-F5344CB8AC3E}">
        <p14:creationId xmlns:p14="http://schemas.microsoft.com/office/powerpoint/2010/main" val="12093372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dirty="0"/>
              <a:t>RCSI </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1E6A-2359-A0B4-913D-5541BB1E1C39}"/>
              </a:ext>
            </a:extLst>
          </p:cNvPr>
          <p:cNvSpPr>
            <a:spLocks noGrp="1"/>
          </p:cNvSpPr>
          <p:nvPr>
            <p:ph type="title"/>
          </p:nvPr>
        </p:nvSpPr>
        <p:spPr/>
        <p:txBody>
          <a:bodyPr/>
          <a:lstStyle/>
          <a:p>
            <a:r>
              <a:rPr lang="fr-BE" dirty="0" err="1"/>
              <a:t>Want</a:t>
            </a:r>
            <a:r>
              <a:rPr lang="fr-BE" dirty="0"/>
              <a:t> to know more? </a:t>
            </a:r>
            <a:r>
              <a:rPr lang="fr-BE" dirty="0" err="1"/>
              <a:t>Some</a:t>
            </a:r>
            <a:r>
              <a:rPr lang="fr-BE" dirty="0"/>
              <a:t> </a:t>
            </a:r>
            <a:r>
              <a:rPr lang="fr-BE" dirty="0" err="1"/>
              <a:t>great</a:t>
            </a:r>
            <a:r>
              <a:rPr lang="fr-BE" dirty="0"/>
              <a:t> </a:t>
            </a:r>
            <a:r>
              <a:rPr lang="fr-BE" dirty="0" err="1"/>
              <a:t>bloggers</a:t>
            </a:r>
            <a:endParaRPr lang="en-BE" dirty="0"/>
          </a:p>
        </p:txBody>
      </p:sp>
      <p:sp>
        <p:nvSpPr>
          <p:cNvPr id="3" name="Content Placeholder 2">
            <a:extLst>
              <a:ext uri="{FF2B5EF4-FFF2-40B4-BE49-F238E27FC236}">
                <a16:creationId xmlns:a16="http://schemas.microsoft.com/office/drawing/2014/main" id="{E687D5FA-BBE4-B07A-7888-2AAA1F1E660A}"/>
              </a:ext>
            </a:extLst>
          </p:cNvPr>
          <p:cNvSpPr>
            <a:spLocks noGrp="1"/>
          </p:cNvSpPr>
          <p:nvPr>
            <p:ph idx="1"/>
          </p:nvPr>
        </p:nvSpPr>
        <p:spPr/>
        <p:txBody>
          <a:bodyPr/>
          <a:lstStyle/>
          <a:p>
            <a:r>
              <a:rPr lang="fr-BE" dirty="0"/>
              <a:t>Erik Darling </a:t>
            </a:r>
          </a:p>
          <a:p>
            <a:pPr lvl="1"/>
            <a:r>
              <a:rPr lang="en-US" dirty="0">
                <a:hlinkClick r:id="rId2"/>
              </a:rPr>
              <a:t>https://erikdarling.com/</a:t>
            </a:r>
            <a:endParaRPr lang="en-US" dirty="0"/>
          </a:p>
          <a:p>
            <a:r>
              <a:rPr lang="en-US" dirty="0"/>
              <a:t>Brent </a:t>
            </a:r>
            <a:r>
              <a:rPr lang="en-US" dirty="0" err="1"/>
              <a:t>Ozar</a:t>
            </a:r>
            <a:endParaRPr lang="en-US" dirty="0"/>
          </a:p>
          <a:p>
            <a:pPr lvl="1"/>
            <a:r>
              <a:rPr lang="fr-BE" dirty="0">
                <a:hlinkClick r:id="rId3"/>
              </a:rPr>
              <a:t>https://www.brentozar.com/</a:t>
            </a:r>
            <a:endParaRPr lang="en-US" dirty="0"/>
          </a:p>
          <a:p>
            <a:r>
              <a:rPr lang="en-US" dirty="0"/>
              <a:t>Kendra Little</a:t>
            </a:r>
          </a:p>
          <a:p>
            <a:pPr lvl="1"/>
            <a:r>
              <a:rPr lang="fr-BE" dirty="0">
                <a:hlinkClick r:id="rId4"/>
              </a:rPr>
              <a:t>https://littlekendra.com/</a:t>
            </a:r>
            <a:endParaRPr lang="en-US" dirty="0"/>
          </a:p>
          <a:p>
            <a:r>
              <a:rPr lang="fr-BE" dirty="0" err="1"/>
              <a:t>SQLPerformance</a:t>
            </a:r>
            <a:r>
              <a:rPr lang="fr-BE" dirty="0"/>
              <a:t> </a:t>
            </a:r>
          </a:p>
          <a:p>
            <a:pPr lvl="1"/>
            <a:r>
              <a:rPr lang="fr-BE" dirty="0"/>
              <a:t>https://sqlperformance.com/</a:t>
            </a:r>
          </a:p>
          <a:p>
            <a:endParaRPr lang="en-BE" dirty="0"/>
          </a:p>
        </p:txBody>
      </p:sp>
    </p:spTree>
    <p:extLst>
      <p:ext uri="{BB962C8B-B14F-4D97-AF65-F5344CB8AC3E}">
        <p14:creationId xmlns:p14="http://schemas.microsoft.com/office/powerpoint/2010/main" val="69291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7FFC-8B3B-AD8C-D7E4-CE8111E053A4}"/>
              </a:ext>
            </a:extLst>
          </p:cNvPr>
          <p:cNvSpPr>
            <a:spLocks noGrp="1"/>
          </p:cNvSpPr>
          <p:nvPr>
            <p:ph type="title"/>
          </p:nvPr>
        </p:nvSpPr>
        <p:spPr/>
        <p:txBody>
          <a:bodyPr/>
          <a:lstStyle/>
          <a:p>
            <a:r>
              <a:rPr lang="fr-BE" dirty="0" err="1"/>
              <a:t>Excercice</a:t>
            </a:r>
            <a:r>
              <a:rPr lang="fr-BE" dirty="0"/>
              <a:t> </a:t>
            </a:r>
            <a:r>
              <a:rPr lang="fr-BE" dirty="0" err="1"/>
              <a:t>recap</a:t>
            </a:r>
            <a:endParaRPr lang="en-BE" dirty="0"/>
          </a:p>
        </p:txBody>
      </p:sp>
      <p:sp>
        <p:nvSpPr>
          <p:cNvPr id="3" name="Content Placeholder 2">
            <a:extLst>
              <a:ext uri="{FF2B5EF4-FFF2-40B4-BE49-F238E27FC236}">
                <a16:creationId xmlns:a16="http://schemas.microsoft.com/office/drawing/2014/main" id="{14F2D321-0250-8586-C733-276B732B33ED}"/>
              </a:ext>
            </a:extLst>
          </p:cNvPr>
          <p:cNvSpPr>
            <a:spLocks noGrp="1"/>
          </p:cNvSpPr>
          <p:nvPr>
            <p:ph idx="1"/>
          </p:nvPr>
        </p:nvSpPr>
        <p:spPr/>
        <p:txBody>
          <a:bodyPr>
            <a:normAutofit fontScale="70000" lnSpcReduction="20000"/>
          </a:bodyPr>
          <a:lstStyle/>
          <a:p>
            <a:r>
              <a:rPr lang="en-US" dirty="0"/>
              <a:t>Configure your SQL Server.</a:t>
            </a:r>
          </a:p>
          <a:p>
            <a:pPr lvl="1"/>
            <a:r>
              <a:rPr lang="en-US" dirty="0"/>
              <a:t>Min/Max memory</a:t>
            </a:r>
          </a:p>
          <a:p>
            <a:pPr lvl="1"/>
            <a:r>
              <a:rPr lang="en-US" dirty="0"/>
              <a:t>Backup compression default</a:t>
            </a:r>
          </a:p>
          <a:p>
            <a:pPr lvl="1"/>
            <a:r>
              <a:rPr lang="en-US" dirty="0" err="1"/>
              <a:t>xm_cmdshell</a:t>
            </a:r>
            <a:r>
              <a:rPr lang="en-US" dirty="0"/>
              <a:t> = 0</a:t>
            </a:r>
          </a:p>
          <a:p>
            <a:pPr lvl="1"/>
            <a:r>
              <a:rPr lang="en-US" dirty="0"/>
              <a:t>Cost threshold of parallelism 50</a:t>
            </a:r>
          </a:p>
          <a:p>
            <a:pPr lvl="1"/>
            <a:r>
              <a:rPr lang="en-US" dirty="0"/>
              <a:t>Make sure master database has a set auto growth</a:t>
            </a:r>
          </a:p>
          <a:p>
            <a:r>
              <a:rPr lang="en-US" dirty="0"/>
              <a:t>Download ola </a:t>
            </a:r>
            <a:r>
              <a:rPr lang="en-US" dirty="0" err="1"/>
              <a:t>hallengren</a:t>
            </a:r>
            <a:endParaRPr lang="en-US" dirty="0"/>
          </a:p>
          <a:p>
            <a:r>
              <a:rPr lang="en-US" dirty="0"/>
              <a:t>Setup maintenance</a:t>
            </a:r>
          </a:p>
          <a:p>
            <a:pPr lvl="1"/>
            <a:r>
              <a:rPr lang="en-US" dirty="0"/>
              <a:t>think of a good time when to do this</a:t>
            </a:r>
          </a:p>
          <a:p>
            <a:pPr lvl="1"/>
            <a:r>
              <a:rPr lang="en-US" dirty="0"/>
              <a:t>Since the business wants extra safety, take daily copy only full backups.</a:t>
            </a:r>
          </a:p>
          <a:p>
            <a:r>
              <a:rPr lang="en-US" dirty="0"/>
              <a:t>Application owner wants to have access to read only all of the tasks. Create a new login you can give him, give him only the permissions needed.</a:t>
            </a:r>
          </a:p>
          <a:p>
            <a:r>
              <a:rPr lang="en-US" dirty="0"/>
              <a:t>Setup a job that logs </a:t>
            </a:r>
            <a:r>
              <a:rPr lang="en-US" dirty="0" err="1"/>
              <a:t>WhoIsActive</a:t>
            </a:r>
            <a:endParaRPr lang="en-US" dirty="0"/>
          </a:p>
          <a:p>
            <a:r>
              <a:rPr lang="en-US" dirty="0"/>
              <a:t>Install </a:t>
            </a:r>
            <a:r>
              <a:rPr lang="en-US" dirty="0" err="1"/>
              <a:t>dbaTools</a:t>
            </a:r>
            <a:r>
              <a:rPr lang="en-US" dirty="0"/>
              <a:t> </a:t>
            </a:r>
          </a:p>
          <a:p>
            <a:pPr lvl="1"/>
            <a:r>
              <a:rPr lang="en-US" dirty="0"/>
              <a:t>Copy the dba database to a </a:t>
            </a:r>
            <a:r>
              <a:rPr lang="en-US" dirty="0" err="1"/>
              <a:t>dba_Archive</a:t>
            </a:r>
            <a:r>
              <a:rPr lang="en-US"/>
              <a:t> database</a:t>
            </a:r>
            <a:endParaRPr lang="en-US" dirty="0"/>
          </a:p>
          <a:p>
            <a:endParaRPr lang="en-BE" dirty="0"/>
          </a:p>
        </p:txBody>
      </p:sp>
    </p:spTree>
    <p:extLst>
      <p:ext uri="{BB962C8B-B14F-4D97-AF65-F5344CB8AC3E}">
        <p14:creationId xmlns:p14="http://schemas.microsoft.com/office/powerpoint/2010/main" val="284142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80662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pPr marL="342900" indent="-342900" algn="l">
              <a:buFont typeface="Arial" panose="020B0604020202020204" pitchFamily="34" charset="0"/>
              <a:buChar char="•"/>
            </a:pPr>
            <a:r>
              <a:rPr lang="en-US" dirty="0"/>
              <a:t>Download SSMS : https://learn.microsoft.com/en-us/sql/ssms/download-sql-server-management-studio-ssms?view=sql-server-ver16</a:t>
            </a:r>
          </a:p>
          <a:p>
            <a:pPr marL="342900" indent="-342900" algn="l">
              <a:buFont typeface="Arial" panose="020B0604020202020204" pitchFamily="34" charset="0"/>
              <a:buChar char="•"/>
            </a:pPr>
            <a:r>
              <a:rPr lang="en-US" dirty="0"/>
              <a:t>Download SQL Server developer : https://www.microsoft.com/en-us/sql-server/sql-server-downloads</a:t>
            </a:r>
          </a:p>
          <a:p>
            <a:pPr marL="342900" indent="-342900" algn="l">
              <a:buFont typeface="Arial" panose="020B0604020202020204" pitchFamily="34" charset="0"/>
              <a:buChar char="•"/>
            </a:pPr>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dirty="0"/>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dirty="0"/>
              <a:t>SQL Server audit</a:t>
            </a:r>
            <a:endParaRPr lang="en-BE" dirty="0"/>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dirty="0"/>
              <a:t>What is happening on my SQL Server?</a:t>
            </a:r>
          </a:p>
          <a:p>
            <a:endParaRPr lang="en-GB" dirty="0"/>
          </a:p>
          <a:p>
            <a:r>
              <a:rPr lang="en-GB" dirty="0"/>
              <a:t>Demo!</a:t>
            </a:r>
            <a:endParaRPr lang="en-BE" dirty="0"/>
          </a:p>
        </p:txBody>
      </p:sp>
    </p:spTree>
    <p:extLst>
      <p:ext uri="{BB962C8B-B14F-4D97-AF65-F5344CB8AC3E}">
        <p14:creationId xmlns:p14="http://schemas.microsoft.com/office/powerpoint/2010/main" val="4201504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dirty="0"/>
              <a:t>Database classification </a:t>
            </a:r>
            <a:endParaRPr lang="en-BE" dirty="0"/>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1D7-247A-759A-C611-E2CC81B697D8}"/>
              </a:ext>
            </a:extLst>
          </p:cNvPr>
          <p:cNvSpPr>
            <a:spLocks noGrp="1"/>
          </p:cNvSpPr>
          <p:nvPr>
            <p:ph type="title"/>
          </p:nvPr>
        </p:nvSpPr>
        <p:spPr/>
        <p:txBody>
          <a:bodyPr/>
          <a:lstStyle/>
          <a:p>
            <a:r>
              <a:rPr lang="fr-BE" dirty="0"/>
              <a:t>Agenda</a:t>
            </a:r>
            <a:endParaRPr lang="en-BE" dirty="0"/>
          </a:p>
        </p:txBody>
      </p:sp>
      <p:sp>
        <p:nvSpPr>
          <p:cNvPr id="3" name="Content Placeholder 2">
            <a:extLst>
              <a:ext uri="{FF2B5EF4-FFF2-40B4-BE49-F238E27FC236}">
                <a16:creationId xmlns:a16="http://schemas.microsoft.com/office/drawing/2014/main" id="{E26711E8-41B1-F8AD-2DCD-3B3283157388}"/>
              </a:ext>
            </a:extLst>
          </p:cNvPr>
          <p:cNvSpPr>
            <a:spLocks noGrp="1"/>
          </p:cNvSpPr>
          <p:nvPr>
            <p:ph idx="1"/>
          </p:nvPr>
        </p:nvSpPr>
        <p:spPr>
          <a:xfrm>
            <a:off x="838200" y="1509486"/>
            <a:ext cx="10515600" cy="4667477"/>
          </a:xfrm>
        </p:spPr>
        <p:txBody>
          <a:bodyPr>
            <a:normAutofit fontScale="92500" lnSpcReduction="10000"/>
          </a:bodyPr>
          <a:lstStyle/>
          <a:p>
            <a:r>
              <a:rPr lang="fr-BE" dirty="0" err="1"/>
              <a:t>Recap</a:t>
            </a:r>
            <a:endParaRPr lang="fr-BE" dirty="0"/>
          </a:p>
          <a:p>
            <a:r>
              <a:rPr lang="fr-BE" dirty="0"/>
              <a:t>SQL </a:t>
            </a:r>
            <a:r>
              <a:rPr lang="fr-BE" dirty="0" err="1"/>
              <a:t>Patching</a:t>
            </a:r>
            <a:r>
              <a:rPr lang="fr-BE" dirty="0"/>
              <a:t> – </a:t>
            </a:r>
            <a:r>
              <a:rPr lang="fr-BE" dirty="0" err="1"/>
              <a:t>risk</a:t>
            </a:r>
            <a:r>
              <a:rPr lang="fr-BE" dirty="0"/>
              <a:t> vs </a:t>
            </a:r>
            <a:r>
              <a:rPr lang="fr-BE" dirty="0" err="1"/>
              <a:t>benefit</a:t>
            </a:r>
            <a:endParaRPr lang="fr-BE" dirty="0"/>
          </a:p>
          <a:p>
            <a:r>
              <a:rPr lang="fr-BE" dirty="0"/>
              <a:t>SQL </a:t>
            </a:r>
            <a:r>
              <a:rPr lang="fr-BE" dirty="0" err="1"/>
              <a:t>Alerts</a:t>
            </a:r>
            <a:endParaRPr lang="fr-BE" dirty="0"/>
          </a:p>
          <a:p>
            <a:r>
              <a:rPr lang="fr-BE" dirty="0"/>
              <a:t>How </a:t>
            </a:r>
            <a:r>
              <a:rPr lang="fr-BE" dirty="0" err="1"/>
              <a:t>does</a:t>
            </a:r>
            <a:r>
              <a:rPr lang="fr-BE" dirty="0"/>
              <a:t> the engine </a:t>
            </a:r>
            <a:r>
              <a:rPr lang="fr-BE" dirty="0" err="1"/>
              <a:t>work</a:t>
            </a:r>
            <a:r>
              <a:rPr lang="fr-BE" dirty="0"/>
              <a:t> </a:t>
            </a:r>
          </a:p>
          <a:p>
            <a:r>
              <a:rPr lang="fr-BE" dirty="0" err="1"/>
              <a:t>Exercise</a:t>
            </a:r>
            <a:r>
              <a:rPr lang="fr-BE" dirty="0"/>
              <a:t> </a:t>
            </a:r>
          </a:p>
          <a:p>
            <a:r>
              <a:rPr lang="fr-BE" dirty="0"/>
              <a:t>Anti patterns – Tips and tricks</a:t>
            </a:r>
          </a:p>
          <a:p>
            <a:r>
              <a:rPr lang="fr-BE" dirty="0"/>
              <a:t>Look </a:t>
            </a:r>
            <a:r>
              <a:rPr lang="fr-BE" dirty="0" err="1"/>
              <a:t>around</a:t>
            </a:r>
            <a:r>
              <a:rPr lang="fr-BE" dirty="0"/>
              <a:t> </a:t>
            </a:r>
            <a:r>
              <a:rPr lang="fr-BE" dirty="0" err="1"/>
              <a:t>own</a:t>
            </a:r>
            <a:r>
              <a:rPr lang="fr-BE" dirty="0"/>
              <a:t> environnement </a:t>
            </a:r>
          </a:p>
          <a:p>
            <a:pPr lvl="1"/>
            <a:r>
              <a:rPr lang="fr-BE" dirty="0"/>
              <a:t>Blitz  - Cache – Index </a:t>
            </a:r>
          </a:p>
          <a:p>
            <a:pPr lvl="1"/>
            <a:r>
              <a:rPr lang="fr-BE" dirty="0" err="1"/>
              <a:t>QueryStore</a:t>
            </a:r>
            <a:endParaRPr lang="fr-BE" dirty="0"/>
          </a:p>
          <a:p>
            <a:r>
              <a:rPr lang="fr-BE" dirty="0" err="1"/>
              <a:t>Recap</a:t>
            </a:r>
            <a:r>
              <a:rPr lang="fr-BE" dirty="0"/>
              <a:t> </a:t>
            </a:r>
            <a:r>
              <a:rPr lang="fr-BE" dirty="0" err="1"/>
              <a:t>exercise</a:t>
            </a:r>
            <a:r>
              <a:rPr lang="fr-BE" dirty="0"/>
              <a:t> </a:t>
            </a:r>
          </a:p>
          <a:p>
            <a:r>
              <a:rPr lang="fr-BE" dirty="0"/>
              <a:t>Questions</a:t>
            </a:r>
          </a:p>
          <a:p>
            <a:pPr lvl="1"/>
            <a:endParaRPr lang="en-BE" dirty="0"/>
          </a:p>
        </p:txBody>
      </p:sp>
    </p:spTree>
    <p:extLst>
      <p:ext uri="{BB962C8B-B14F-4D97-AF65-F5344CB8AC3E}">
        <p14:creationId xmlns:p14="http://schemas.microsoft.com/office/powerpoint/2010/main" val="398780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18B8-8D12-76D1-8468-49CDF7D9227D}"/>
              </a:ext>
            </a:extLst>
          </p:cNvPr>
          <p:cNvSpPr>
            <a:spLocks noGrp="1"/>
          </p:cNvSpPr>
          <p:nvPr>
            <p:ph type="title"/>
          </p:nvPr>
        </p:nvSpPr>
        <p:spPr/>
        <p:txBody>
          <a:bodyPr/>
          <a:lstStyle/>
          <a:p>
            <a:r>
              <a:rPr lang="fr-BE" dirty="0" err="1"/>
              <a:t>Recap</a:t>
            </a:r>
            <a:endParaRPr lang="en-BE" dirty="0"/>
          </a:p>
        </p:txBody>
      </p:sp>
      <p:sp>
        <p:nvSpPr>
          <p:cNvPr id="3" name="Content Placeholder 2">
            <a:extLst>
              <a:ext uri="{FF2B5EF4-FFF2-40B4-BE49-F238E27FC236}">
                <a16:creationId xmlns:a16="http://schemas.microsoft.com/office/drawing/2014/main" id="{09D8041D-F2DB-FB58-CE30-0B702464192E}"/>
              </a:ext>
            </a:extLst>
          </p:cNvPr>
          <p:cNvSpPr>
            <a:spLocks noGrp="1"/>
          </p:cNvSpPr>
          <p:nvPr>
            <p:ph idx="1"/>
          </p:nvPr>
        </p:nvSpPr>
        <p:spPr>
          <a:xfrm>
            <a:off x="838200" y="1306286"/>
            <a:ext cx="10515600" cy="5428343"/>
          </a:xfrm>
        </p:spPr>
        <p:txBody>
          <a:bodyPr>
            <a:normAutofit fontScale="70000" lnSpcReduction="20000"/>
          </a:bodyPr>
          <a:lstStyle/>
          <a:p>
            <a:r>
              <a:rPr lang="fr-BE" dirty="0"/>
              <a:t>Installation</a:t>
            </a:r>
          </a:p>
          <a:p>
            <a:pPr lvl="1"/>
            <a:r>
              <a:rPr lang="fr-BE" dirty="0"/>
              <a:t>Service </a:t>
            </a:r>
            <a:r>
              <a:rPr lang="fr-BE" dirty="0" err="1"/>
              <a:t>accounts</a:t>
            </a:r>
            <a:r>
              <a:rPr lang="fr-BE" dirty="0"/>
              <a:t> / Drives / Instant file initialisation</a:t>
            </a:r>
          </a:p>
          <a:p>
            <a:pPr lvl="1"/>
            <a:r>
              <a:rPr lang="fr-BE" dirty="0"/>
              <a:t>System </a:t>
            </a:r>
            <a:r>
              <a:rPr lang="fr-BE" dirty="0" err="1"/>
              <a:t>databases</a:t>
            </a:r>
            <a:endParaRPr lang="fr-BE" dirty="0"/>
          </a:p>
          <a:p>
            <a:pPr lvl="1"/>
            <a:r>
              <a:rPr lang="fr-BE" dirty="0"/>
              <a:t>Ola </a:t>
            </a:r>
            <a:r>
              <a:rPr lang="fr-BE" dirty="0" err="1"/>
              <a:t>hallengren</a:t>
            </a:r>
            <a:endParaRPr lang="fr-BE" dirty="0"/>
          </a:p>
          <a:p>
            <a:r>
              <a:rPr lang="fr-BE" dirty="0"/>
              <a:t>Configuration</a:t>
            </a:r>
          </a:p>
          <a:p>
            <a:pPr lvl="1"/>
            <a:r>
              <a:rPr lang="fr-BE" dirty="0"/>
              <a:t>Max dop/</a:t>
            </a:r>
            <a:r>
              <a:rPr lang="fr-BE" dirty="0" err="1"/>
              <a:t>cost</a:t>
            </a:r>
            <a:r>
              <a:rPr lang="fr-BE" dirty="0"/>
              <a:t> </a:t>
            </a:r>
            <a:r>
              <a:rPr lang="fr-BE" dirty="0" err="1"/>
              <a:t>threshold</a:t>
            </a:r>
            <a:endParaRPr lang="fr-BE" dirty="0"/>
          </a:p>
          <a:p>
            <a:pPr lvl="1"/>
            <a:r>
              <a:rPr lang="fr-BE" dirty="0" err="1"/>
              <a:t>Compatability</a:t>
            </a:r>
            <a:r>
              <a:rPr lang="fr-BE" dirty="0"/>
              <a:t> </a:t>
            </a:r>
            <a:r>
              <a:rPr lang="fr-BE" dirty="0" err="1"/>
              <a:t>levels</a:t>
            </a:r>
            <a:endParaRPr lang="fr-BE" dirty="0"/>
          </a:p>
          <a:p>
            <a:r>
              <a:rPr lang="fr-BE" dirty="0"/>
              <a:t>Backups</a:t>
            </a:r>
          </a:p>
          <a:p>
            <a:r>
              <a:rPr lang="fr-BE" dirty="0"/>
              <a:t>Security</a:t>
            </a:r>
          </a:p>
          <a:p>
            <a:pPr lvl="1"/>
            <a:r>
              <a:rPr lang="fr-BE" dirty="0"/>
              <a:t>AD vs SQL login (SID)</a:t>
            </a:r>
          </a:p>
          <a:p>
            <a:r>
              <a:rPr lang="fr-BE" dirty="0"/>
              <a:t>High </a:t>
            </a:r>
            <a:r>
              <a:rPr lang="fr-BE" dirty="0" err="1"/>
              <a:t>availability</a:t>
            </a:r>
            <a:endParaRPr lang="fr-BE" dirty="0"/>
          </a:p>
          <a:p>
            <a:pPr lvl="1"/>
            <a:r>
              <a:rPr lang="fr-BE" dirty="0"/>
              <a:t>Log shipping</a:t>
            </a:r>
          </a:p>
          <a:p>
            <a:pPr lvl="1"/>
            <a:r>
              <a:rPr lang="fr-BE" dirty="0"/>
              <a:t>Always On (</a:t>
            </a:r>
            <a:r>
              <a:rPr lang="fr-BE" dirty="0" err="1"/>
              <a:t>Availability</a:t>
            </a:r>
            <a:r>
              <a:rPr lang="fr-BE" dirty="0"/>
              <a:t> groups)</a:t>
            </a:r>
          </a:p>
          <a:p>
            <a:r>
              <a:rPr lang="fr-BE" dirty="0"/>
              <a:t>Monitoring</a:t>
            </a:r>
          </a:p>
          <a:p>
            <a:pPr lvl="1"/>
            <a:r>
              <a:rPr lang="fr-BE" dirty="0" err="1"/>
              <a:t>WhoIsActive</a:t>
            </a:r>
            <a:endParaRPr lang="fr-BE" dirty="0"/>
          </a:p>
          <a:p>
            <a:pPr lvl="1"/>
            <a:r>
              <a:rPr lang="fr-BE" dirty="0"/>
              <a:t>Glenn </a:t>
            </a:r>
            <a:r>
              <a:rPr lang="fr-BE" dirty="0" err="1"/>
              <a:t>barry</a:t>
            </a:r>
            <a:r>
              <a:rPr lang="fr-BE" dirty="0"/>
              <a:t> scripts</a:t>
            </a:r>
          </a:p>
          <a:p>
            <a:pPr lvl="1"/>
            <a:r>
              <a:rPr lang="fr-BE" dirty="0" err="1"/>
              <a:t>Querystore</a:t>
            </a:r>
            <a:endParaRPr lang="fr-BE" dirty="0"/>
          </a:p>
          <a:p>
            <a:pPr lvl="1"/>
            <a:r>
              <a:rPr lang="fr-BE" dirty="0"/>
              <a:t>Extended </a:t>
            </a:r>
            <a:r>
              <a:rPr lang="fr-BE" dirty="0" err="1"/>
              <a:t>events</a:t>
            </a:r>
            <a:r>
              <a:rPr lang="fr-BE" dirty="0"/>
              <a:t> </a:t>
            </a:r>
          </a:p>
          <a:p>
            <a:r>
              <a:rPr lang="fr-BE" dirty="0"/>
              <a:t>SQL Audit</a:t>
            </a:r>
            <a:endParaRPr lang="en-BE" dirty="0"/>
          </a:p>
        </p:txBody>
      </p:sp>
    </p:spTree>
    <p:extLst>
      <p:ext uri="{BB962C8B-B14F-4D97-AF65-F5344CB8AC3E}">
        <p14:creationId xmlns:p14="http://schemas.microsoft.com/office/powerpoint/2010/main" val="29724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1290259093"/>
              </p:ext>
            </p:extLst>
          </p:nvPr>
        </p:nvGraphicFramePr>
        <p:xfrm>
          <a:off x="838200" y="2759194"/>
          <a:ext cx="9469846" cy="3552706"/>
        </p:xfrm>
        <a:graphic>
          <a:graphicData uri="http://schemas.openxmlformats.org/drawingml/2006/table">
            <a:tbl>
              <a:tblPr firstRow="1" bandRow="1">
                <a:tableStyleId>{5C22544A-7EE6-4342-B048-85BDC9FD1C3A}</a:tableStyleId>
              </a:tblPr>
              <a:tblGrid>
                <a:gridCol w="4734923">
                  <a:extLst>
                    <a:ext uri="{9D8B030D-6E8A-4147-A177-3AD203B41FA5}">
                      <a16:colId xmlns:a16="http://schemas.microsoft.com/office/drawing/2014/main" val="20000"/>
                    </a:ext>
                  </a:extLst>
                </a:gridCol>
                <a:gridCol w="4734923">
                  <a:extLst>
                    <a:ext uri="{9D8B030D-6E8A-4147-A177-3AD203B41FA5}">
                      <a16:colId xmlns:a16="http://schemas.microsoft.com/office/drawing/2014/main" val="20001"/>
                    </a:ext>
                  </a:extLst>
                </a:gridCol>
              </a:tblGrid>
              <a:tr h="372284">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372284">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372284">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372284">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689345">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372284">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372284">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C3CD-EE35-98F4-7BDE-2D3B5B8AFFBA}"/>
              </a:ext>
            </a:extLst>
          </p:cNvPr>
          <p:cNvSpPr>
            <a:spLocks noGrp="1"/>
          </p:cNvSpPr>
          <p:nvPr>
            <p:ph type="title"/>
          </p:nvPr>
        </p:nvSpPr>
        <p:spPr/>
        <p:txBody>
          <a:bodyPr/>
          <a:lstStyle/>
          <a:p>
            <a:r>
              <a:rPr lang="fr-BE" dirty="0" err="1"/>
              <a:t>Patching</a:t>
            </a:r>
            <a:endParaRPr lang="en-BE" dirty="0"/>
          </a:p>
        </p:txBody>
      </p:sp>
      <p:sp>
        <p:nvSpPr>
          <p:cNvPr id="3" name="Content Placeholder 2">
            <a:extLst>
              <a:ext uri="{FF2B5EF4-FFF2-40B4-BE49-F238E27FC236}">
                <a16:creationId xmlns:a16="http://schemas.microsoft.com/office/drawing/2014/main" id="{B0E80F06-D001-0157-C51A-BF95764CF4BF}"/>
              </a:ext>
            </a:extLst>
          </p:cNvPr>
          <p:cNvSpPr>
            <a:spLocks noGrp="1"/>
          </p:cNvSpPr>
          <p:nvPr>
            <p:ph idx="1"/>
          </p:nvPr>
        </p:nvSpPr>
        <p:spPr/>
        <p:txBody>
          <a:bodyPr/>
          <a:lstStyle/>
          <a:p>
            <a:r>
              <a:rPr lang="en-US" dirty="0">
                <a:hlinkClick r:id="rId2"/>
              </a:rPr>
              <a:t>https://sqlserverupdates.com/</a:t>
            </a:r>
            <a:endParaRPr lang="en-US" dirty="0"/>
          </a:p>
          <a:p>
            <a:endParaRPr lang="en-US" dirty="0"/>
          </a:p>
          <a:p>
            <a:r>
              <a:rPr lang="en-US" dirty="0"/>
              <a:t>Risk vs reward</a:t>
            </a:r>
          </a:p>
          <a:p>
            <a:pPr lvl="1"/>
            <a:r>
              <a:rPr lang="en-US" dirty="0"/>
              <a:t>2019 early CUs gave a lot of issues</a:t>
            </a:r>
          </a:p>
          <a:p>
            <a:pPr lvl="1"/>
            <a:r>
              <a:rPr lang="en-US" dirty="0"/>
              <a:t>But, lots of security updates, fixes</a:t>
            </a:r>
            <a:endParaRPr lang="en-BE" dirty="0"/>
          </a:p>
        </p:txBody>
      </p:sp>
    </p:spTree>
    <p:extLst>
      <p:ext uri="{BB962C8B-B14F-4D97-AF65-F5344CB8AC3E}">
        <p14:creationId xmlns:p14="http://schemas.microsoft.com/office/powerpoint/2010/main" val="156217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How does the engine work</a:t>
            </a:r>
            <a:endParaRPr lang="en-BE" dirty="0"/>
          </a:p>
        </p:txBody>
      </p:sp>
    </p:spTree>
    <p:extLst>
      <p:ext uri="{BB962C8B-B14F-4D97-AF65-F5344CB8AC3E}">
        <p14:creationId xmlns:p14="http://schemas.microsoft.com/office/powerpoint/2010/main" val="3278234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A2B-82E8-F427-3062-D17EED2C318D}"/>
              </a:ext>
            </a:extLst>
          </p:cNvPr>
          <p:cNvSpPr>
            <a:spLocks noGrp="1"/>
          </p:cNvSpPr>
          <p:nvPr>
            <p:ph type="title"/>
          </p:nvPr>
        </p:nvSpPr>
        <p:spPr/>
        <p:txBody>
          <a:bodyPr/>
          <a:lstStyle/>
          <a:p>
            <a:r>
              <a:rPr lang="en-GB" dirty="0"/>
              <a:t>How does the engine work?</a:t>
            </a:r>
            <a:endParaRPr lang="en-BE" dirty="0"/>
          </a:p>
        </p:txBody>
      </p:sp>
      <p:sp>
        <p:nvSpPr>
          <p:cNvPr id="3" name="Content Placeholder 2">
            <a:extLst>
              <a:ext uri="{FF2B5EF4-FFF2-40B4-BE49-F238E27FC236}">
                <a16:creationId xmlns:a16="http://schemas.microsoft.com/office/drawing/2014/main" id="{AA3E9B14-D0F4-F0C9-6ED2-5D831D7CAEA4}"/>
              </a:ext>
            </a:extLst>
          </p:cNvPr>
          <p:cNvSpPr>
            <a:spLocks noGrp="1"/>
          </p:cNvSpPr>
          <p:nvPr>
            <p:ph idx="1"/>
          </p:nvPr>
        </p:nvSpPr>
        <p:spPr/>
        <p:txBody>
          <a:bodyPr/>
          <a:lstStyle/>
          <a:p>
            <a:r>
              <a:rPr lang="en-GB" dirty="0"/>
              <a:t>Look at clustered key page</a:t>
            </a:r>
          </a:p>
          <a:p>
            <a:pPr lvl="1"/>
            <a:r>
              <a:rPr lang="en-GB" dirty="0"/>
              <a:t>Note about me (</a:t>
            </a:r>
            <a:r>
              <a:rPr lang="en-GB" dirty="0" err="1"/>
              <a:t>nvarchar</a:t>
            </a:r>
            <a:r>
              <a:rPr lang="en-GB" dirty="0"/>
              <a:t>(max))</a:t>
            </a:r>
          </a:p>
          <a:p>
            <a:r>
              <a:rPr lang="en-GB" dirty="0"/>
              <a:t>In a perfect world:</a:t>
            </a:r>
          </a:p>
          <a:p>
            <a:pPr lvl="1"/>
            <a:r>
              <a:rPr lang="en-GB" dirty="0"/>
              <a:t>Queries are easy</a:t>
            </a:r>
          </a:p>
          <a:p>
            <a:pPr lvl="1"/>
            <a:r>
              <a:rPr lang="en-GB" dirty="0"/>
              <a:t>Data only on one page</a:t>
            </a:r>
          </a:p>
          <a:p>
            <a:pPr lvl="1"/>
            <a:r>
              <a:rPr lang="en-GB" dirty="0"/>
              <a:t>SQL Knows which page</a:t>
            </a:r>
          </a:p>
          <a:p>
            <a:pPr lvl="1"/>
            <a:r>
              <a:rPr lang="en-GB" dirty="0"/>
              <a:t>SQL can jump to that page</a:t>
            </a:r>
          </a:p>
          <a:p>
            <a:pPr lvl="1"/>
            <a:r>
              <a:rPr lang="en-GB" dirty="0"/>
              <a:t>SQL can read as is, no manipulations</a:t>
            </a:r>
          </a:p>
        </p:txBody>
      </p:sp>
    </p:spTree>
    <p:extLst>
      <p:ext uri="{BB962C8B-B14F-4D97-AF65-F5344CB8AC3E}">
        <p14:creationId xmlns:p14="http://schemas.microsoft.com/office/powerpoint/2010/main" val="2730796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3AB-0BB3-85C2-9DB7-D0359AB557EE}"/>
              </a:ext>
            </a:extLst>
          </p:cNvPr>
          <p:cNvSpPr>
            <a:spLocks noGrp="1"/>
          </p:cNvSpPr>
          <p:nvPr>
            <p:ph type="title"/>
          </p:nvPr>
        </p:nvSpPr>
        <p:spPr/>
        <p:txBody>
          <a:bodyPr/>
          <a:lstStyle/>
          <a:p>
            <a:endParaRPr lang="en-BE" dirty="0"/>
          </a:p>
        </p:txBody>
      </p:sp>
      <p:pic>
        <p:nvPicPr>
          <p:cNvPr id="5" name="Content Placeholder 4">
            <a:extLst>
              <a:ext uri="{FF2B5EF4-FFF2-40B4-BE49-F238E27FC236}">
                <a16:creationId xmlns:a16="http://schemas.microsoft.com/office/drawing/2014/main" id="{11B94369-6099-BB79-4EA1-4CE7B59342B5}"/>
              </a:ext>
            </a:extLst>
          </p:cNvPr>
          <p:cNvPicPr>
            <a:picLocks noGrp="1" noChangeAspect="1"/>
          </p:cNvPicPr>
          <p:nvPr>
            <p:ph idx="1"/>
          </p:nvPr>
        </p:nvPicPr>
        <p:blipFill>
          <a:blip r:embed="rId2"/>
          <a:stretch>
            <a:fillRect/>
          </a:stretch>
        </p:blipFill>
        <p:spPr>
          <a:xfrm>
            <a:off x="2679254" y="1825625"/>
            <a:ext cx="6833492" cy="4351338"/>
          </a:xfrm>
        </p:spPr>
      </p:pic>
    </p:spTree>
    <p:extLst>
      <p:ext uri="{BB962C8B-B14F-4D97-AF65-F5344CB8AC3E}">
        <p14:creationId xmlns:p14="http://schemas.microsoft.com/office/powerpoint/2010/main" val="367835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7C7-5745-25CC-5FA8-C25406D56F1C}"/>
              </a:ext>
            </a:extLst>
          </p:cNvPr>
          <p:cNvSpPr>
            <a:spLocks noGrp="1"/>
          </p:cNvSpPr>
          <p:nvPr>
            <p:ph type="title"/>
          </p:nvPr>
        </p:nvSpPr>
        <p:spPr/>
        <p:txBody>
          <a:bodyPr/>
          <a:lstStyle/>
          <a:p>
            <a:r>
              <a:rPr lang="en-GB" dirty="0"/>
              <a:t>What the engine needs to do</a:t>
            </a:r>
            <a:endParaRPr lang="en-BE" dirty="0"/>
          </a:p>
        </p:txBody>
      </p:sp>
      <p:sp>
        <p:nvSpPr>
          <p:cNvPr id="3" name="Content Placeholder 2">
            <a:extLst>
              <a:ext uri="{FF2B5EF4-FFF2-40B4-BE49-F238E27FC236}">
                <a16:creationId xmlns:a16="http://schemas.microsoft.com/office/drawing/2014/main" id="{69E63A49-E4B8-1835-9DE0-79E231E4ADCB}"/>
              </a:ext>
            </a:extLst>
          </p:cNvPr>
          <p:cNvSpPr>
            <a:spLocks noGrp="1"/>
          </p:cNvSpPr>
          <p:nvPr>
            <p:ph idx="1"/>
          </p:nvPr>
        </p:nvSpPr>
        <p:spPr/>
        <p:txBody>
          <a:bodyPr/>
          <a:lstStyle/>
          <a:p>
            <a:r>
              <a:rPr lang="en-GB" dirty="0"/>
              <a:t>Guess which rows the query wants</a:t>
            </a:r>
          </a:p>
          <a:p>
            <a:r>
              <a:rPr lang="en-GB" dirty="0"/>
              <a:t>Guess which pages have those rows</a:t>
            </a:r>
          </a:p>
          <a:p>
            <a:r>
              <a:rPr lang="en-GB" dirty="0"/>
              <a:t>Guess what will be the most efficient way to get them</a:t>
            </a:r>
          </a:p>
          <a:p>
            <a:r>
              <a:rPr lang="en-GB" dirty="0"/>
              <a:t>Guess which tables should be processed first</a:t>
            </a:r>
          </a:p>
          <a:p>
            <a:r>
              <a:rPr lang="en-GB" dirty="0"/>
              <a:t>Guess how much resources we should allocate</a:t>
            </a:r>
          </a:p>
          <a:p>
            <a:endParaRPr lang="en-GB" dirty="0"/>
          </a:p>
        </p:txBody>
      </p:sp>
    </p:spTree>
    <p:extLst>
      <p:ext uri="{BB962C8B-B14F-4D97-AF65-F5344CB8AC3E}">
        <p14:creationId xmlns:p14="http://schemas.microsoft.com/office/powerpoint/2010/main" val="4184743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D7B3-7FFC-69D4-9105-16E5A6D3E336}"/>
              </a:ext>
            </a:extLst>
          </p:cNvPr>
          <p:cNvSpPr>
            <a:spLocks noGrp="1"/>
          </p:cNvSpPr>
          <p:nvPr>
            <p:ph type="title"/>
          </p:nvPr>
        </p:nvSpPr>
        <p:spPr/>
        <p:txBody>
          <a:bodyPr/>
          <a:lstStyle/>
          <a:p>
            <a:r>
              <a:rPr lang="en-GB" dirty="0"/>
              <a:t>How does SQL do the following?</a:t>
            </a:r>
            <a:endParaRPr lang="en-BE" dirty="0"/>
          </a:p>
        </p:txBody>
      </p:sp>
      <p:sp>
        <p:nvSpPr>
          <p:cNvPr id="7" name="Content Placeholder 6">
            <a:extLst>
              <a:ext uri="{FF2B5EF4-FFF2-40B4-BE49-F238E27FC236}">
                <a16:creationId xmlns:a16="http://schemas.microsoft.com/office/drawing/2014/main" id="{83E75010-3798-1E26-41CF-B394037958D2}"/>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3B91A526-02D4-DBBD-AD08-207145079170}"/>
              </a:ext>
            </a:extLst>
          </p:cNvPr>
          <p:cNvPicPr>
            <a:picLocks noChangeAspect="1"/>
          </p:cNvPicPr>
          <p:nvPr/>
        </p:nvPicPr>
        <p:blipFill>
          <a:blip r:embed="rId2"/>
          <a:stretch>
            <a:fillRect/>
          </a:stretch>
        </p:blipFill>
        <p:spPr>
          <a:xfrm>
            <a:off x="3363302" y="2633551"/>
            <a:ext cx="4123542" cy="2358327"/>
          </a:xfrm>
          <a:prstGeom prst="rect">
            <a:avLst/>
          </a:prstGeom>
        </p:spPr>
      </p:pic>
    </p:spTree>
    <p:extLst>
      <p:ext uri="{BB962C8B-B14F-4D97-AF65-F5344CB8AC3E}">
        <p14:creationId xmlns:p14="http://schemas.microsoft.com/office/powerpoint/2010/main" val="494175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1578-439A-5A3A-0328-18E71B11F0A2}"/>
              </a:ext>
            </a:extLst>
          </p:cNvPr>
          <p:cNvSpPr>
            <a:spLocks noGrp="1"/>
          </p:cNvSpPr>
          <p:nvPr>
            <p:ph type="title"/>
          </p:nvPr>
        </p:nvSpPr>
        <p:spPr/>
        <p:txBody>
          <a:bodyPr/>
          <a:lstStyle/>
          <a:p>
            <a:r>
              <a:rPr lang="en-GB" dirty="0"/>
              <a:t>Result</a:t>
            </a:r>
            <a:endParaRPr lang="en-BE" dirty="0"/>
          </a:p>
        </p:txBody>
      </p:sp>
      <p:pic>
        <p:nvPicPr>
          <p:cNvPr id="5" name="Content Placeholder 4">
            <a:extLst>
              <a:ext uri="{FF2B5EF4-FFF2-40B4-BE49-F238E27FC236}">
                <a16:creationId xmlns:a16="http://schemas.microsoft.com/office/drawing/2014/main" id="{79F13685-2A87-7499-580B-2FB62B6A0403}"/>
              </a:ext>
            </a:extLst>
          </p:cNvPr>
          <p:cNvPicPr>
            <a:picLocks noGrp="1" noChangeAspect="1"/>
          </p:cNvPicPr>
          <p:nvPr>
            <p:ph idx="1"/>
          </p:nvPr>
        </p:nvPicPr>
        <p:blipFill>
          <a:blip r:embed="rId2"/>
          <a:stretch>
            <a:fillRect/>
          </a:stretch>
        </p:blipFill>
        <p:spPr>
          <a:xfrm>
            <a:off x="2736203" y="3190382"/>
            <a:ext cx="4163006" cy="1733792"/>
          </a:xfrm>
        </p:spPr>
      </p:pic>
    </p:spTree>
    <p:extLst>
      <p:ext uri="{BB962C8B-B14F-4D97-AF65-F5344CB8AC3E}">
        <p14:creationId xmlns:p14="http://schemas.microsoft.com/office/powerpoint/2010/main" val="326019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BF72-9C84-862C-7C9F-47FD4C7A4F60}"/>
              </a:ext>
            </a:extLst>
          </p:cNvPr>
          <p:cNvSpPr>
            <a:spLocks noGrp="1"/>
          </p:cNvSpPr>
          <p:nvPr>
            <p:ph type="title"/>
          </p:nvPr>
        </p:nvSpPr>
        <p:spPr/>
        <p:txBody>
          <a:bodyPr/>
          <a:lstStyle/>
          <a:p>
            <a:r>
              <a:rPr lang="en-GB" dirty="0"/>
              <a:t>Adding a filter, what now?</a:t>
            </a:r>
            <a:endParaRPr lang="en-BE" dirty="0"/>
          </a:p>
        </p:txBody>
      </p:sp>
      <p:pic>
        <p:nvPicPr>
          <p:cNvPr id="5" name="Content Placeholder 4">
            <a:extLst>
              <a:ext uri="{FF2B5EF4-FFF2-40B4-BE49-F238E27FC236}">
                <a16:creationId xmlns:a16="http://schemas.microsoft.com/office/drawing/2014/main" id="{BC45D180-FCD8-6245-F95F-1BFD5BEDCE78}"/>
              </a:ext>
            </a:extLst>
          </p:cNvPr>
          <p:cNvPicPr>
            <a:picLocks noGrp="1" noChangeAspect="1"/>
          </p:cNvPicPr>
          <p:nvPr>
            <p:ph idx="1"/>
          </p:nvPr>
        </p:nvPicPr>
        <p:blipFill>
          <a:blip r:embed="rId2"/>
          <a:stretch>
            <a:fillRect/>
          </a:stretch>
        </p:blipFill>
        <p:spPr>
          <a:xfrm>
            <a:off x="3481022" y="3058187"/>
            <a:ext cx="5229955" cy="1886213"/>
          </a:xfrm>
        </p:spPr>
      </p:pic>
    </p:spTree>
    <p:extLst>
      <p:ext uri="{BB962C8B-B14F-4D97-AF65-F5344CB8AC3E}">
        <p14:creationId xmlns:p14="http://schemas.microsoft.com/office/powerpoint/2010/main" val="3606922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4F4C-D7FB-15A7-8B76-107BBB4E3A6A}"/>
              </a:ext>
            </a:extLst>
          </p:cNvPr>
          <p:cNvSpPr>
            <a:spLocks noGrp="1"/>
          </p:cNvSpPr>
          <p:nvPr>
            <p:ph type="title"/>
          </p:nvPr>
        </p:nvSpPr>
        <p:spPr/>
        <p:txBody>
          <a:bodyPr/>
          <a:lstStyle/>
          <a:p>
            <a:endParaRPr lang="en-BE"/>
          </a:p>
        </p:txBody>
      </p:sp>
      <p:sp>
        <p:nvSpPr>
          <p:cNvPr id="7" name="Content Placeholder 6">
            <a:extLst>
              <a:ext uri="{FF2B5EF4-FFF2-40B4-BE49-F238E27FC236}">
                <a16:creationId xmlns:a16="http://schemas.microsoft.com/office/drawing/2014/main" id="{64DAC92A-4CBD-2586-0842-B51FA0D74D41}"/>
              </a:ext>
            </a:extLst>
          </p:cNvPr>
          <p:cNvSpPr>
            <a:spLocks noGrp="1"/>
          </p:cNvSpPr>
          <p:nvPr>
            <p:ph idx="1"/>
          </p:nvPr>
        </p:nvSpPr>
        <p:spPr/>
        <p:txBody>
          <a:bodyPr/>
          <a:lstStyle/>
          <a:p>
            <a:endParaRPr lang="en-BE" dirty="0"/>
          </a:p>
        </p:txBody>
      </p:sp>
      <p:pic>
        <p:nvPicPr>
          <p:cNvPr id="9" name="Picture 8">
            <a:extLst>
              <a:ext uri="{FF2B5EF4-FFF2-40B4-BE49-F238E27FC236}">
                <a16:creationId xmlns:a16="http://schemas.microsoft.com/office/drawing/2014/main" id="{6D0E0FCA-D988-149B-08FF-92BF7BC953C6}"/>
              </a:ext>
            </a:extLst>
          </p:cNvPr>
          <p:cNvPicPr>
            <a:picLocks noChangeAspect="1"/>
          </p:cNvPicPr>
          <p:nvPr/>
        </p:nvPicPr>
        <p:blipFill>
          <a:blip r:embed="rId2"/>
          <a:stretch>
            <a:fillRect/>
          </a:stretch>
        </p:blipFill>
        <p:spPr>
          <a:xfrm>
            <a:off x="3182052" y="2613586"/>
            <a:ext cx="5268060" cy="2172003"/>
          </a:xfrm>
          <a:prstGeom prst="rect">
            <a:avLst/>
          </a:prstGeom>
        </p:spPr>
      </p:pic>
    </p:spTree>
    <p:extLst>
      <p:ext uri="{BB962C8B-B14F-4D97-AF65-F5344CB8AC3E}">
        <p14:creationId xmlns:p14="http://schemas.microsoft.com/office/powerpoint/2010/main" val="3152624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9DE4-F556-147C-B12C-DF90E6566C12}"/>
              </a:ext>
            </a:extLst>
          </p:cNvPr>
          <p:cNvSpPr>
            <a:spLocks noGrp="1"/>
          </p:cNvSpPr>
          <p:nvPr>
            <p:ph type="title"/>
          </p:nvPr>
        </p:nvSpPr>
        <p:spPr/>
        <p:txBody>
          <a:bodyPr/>
          <a:lstStyle/>
          <a:p>
            <a:r>
              <a:rPr lang="en-GB" dirty="0"/>
              <a:t>Slightly more work</a:t>
            </a:r>
            <a:endParaRPr lang="en-BE" dirty="0"/>
          </a:p>
        </p:txBody>
      </p:sp>
      <p:sp>
        <p:nvSpPr>
          <p:cNvPr id="7" name="Content Placeholder 6">
            <a:extLst>
              <a:ext uri="{FF2B5EF4-FFF2-40B4-BE49-F238E27FC236}">
                <a16:creationId xmlns:a16="http://schemas.microsoft.com/office/drawing/2014/main" id="{582FB9AC-2857-6F51-AC67-BB512924C1FB}"/>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F01553CF-F3EF-4364-3D08-51E9CF580422}"/>
              </a:ext>
            </a:extLst>
          </p:cNvPr>
          <p:cNvPicPr>
            <a:picLocks noChangeAspect="1"/>
          </p:cNvPicPr>
          <p:nvPr/>
        </p:nvPicPr>
        <p:blipFill>
          <a:blip r:embed="rId2"/>
          <a:stretch>
            <a:fillRect/>
          </a:stretch>
        </p:blipFill>
        <p:spPr>
          <a:xfrm>
            <a:off x="2639180" y="2890960"/>
            <a:ext cx="5887272" cy="2419688"/>
          </a:xfrm>
          <a:prstGeom prst="rect">
            <a:avLst/>
          </a:prstGeom>
        </p:spPr>
      </p:pic>
    </p:spTree>
    <p:extLst>
      <p:ext uri="{BB962C8B-B14F-4D97-AF65-F5344CB8AC3E}">
        <p14:creationId xmlns:p14="http://schemas.microsoft.com/office/powerpoint/2010/main" val="130137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3844-53F9-0D05-9E42-7967D9E98AC1}"/>
              </a:ext>
            </a:extLst>
          </p:cNvPr>
          <p:cNvSpPr>
            <a:spLocks noGrp="1"/>
          </p:cNvSpPr>
          <p:nvPr>
            <p:ph type="title"/>
          </p:nvPr>
        </p:nvSpPr>
        <p:spPr/>
        <p:txBody>
          <a:bodyPr/>
          <a:lstStyle/>
          <a:p>
            <a:r>
              <a:rPr lang="en-GB" dirty="0"/>
              <a:t>Let’s add a sort</a:t>
            </a:r>
            <a:endParaRPr lang="en-BE" dirty="0"/>
          </a:p>
        </p:txBody>
      </p:sp>
      <p:pic>
        <p:nvPicPr>
          <p:cNvPr id="5" name="Content Placeholder 4">
            <a:extLst>
              <a:ext uri="{FF2B5EF4-FFF2-40B4-BE49-F238E27FC236}">
                <a16:creationId xmlns:a16="http://schemas.microsoft.com/office/drawing/2014/main" id="{514D33D9-9D0B-ADB6-E921-D543B56EF5EF}"/>
              </a:ext>
            </a:extLst>
          </p:cNvPr>
          <p:cNvPicPr>
            <a:picLocks noGrp="1" noChangeAspect="1"/>
          </p:cNvPicPr>
          <p:nvPr>
            <p:ph idx="1"/>
          </p:nvPr>
        </p:nvPicPr>
        <p:blipFill>
          <a:blip r:embed="rId2"/>
          <a:stretch>
            <a:fillRect/>
          </a:stretch>
        </p:blipFill>
        <p:spPr>
          <a:xfrm>
            <a:off x="918939" y="1950145"/>
            <a:ext cx="4885351" cy="2158305"/>
          </a:xfrm>
        </p:spPr>
      </p:pic>
      <p:sp>
        <p:nvSpPr>
          <p:cNvPr id="6" name="TextBox 5">
            <a:extLst>
              <a:ext uri="{FF2B5EF4-FFF2-40B4-BE49-F238E27FC236}">
                <a16:creationId xmlns:a16="http://schemas.microsoft.com/office/drawing/2014/main" id="{C11C1266-BCF9-2769-D327-3C624735BEF2}"/>
              </a:ext>
            </a:extLst>
          </p:cNvPr>
          <p:cNvSpPr txBox="1"/>
          <p:nvPr/>
        </p:nvSpPr>
        <p:spPr>
          <a:xfrm>
            <a:off x="918939" y="4648200"/>
            <a:ext cx="5272311" cy="369332"/>
          </a:xfrm>
          <a:prstGeom prst="rect">
            <a:avLst/>
          </a:prstGeom>
          <a:noFill/>
        </p:spPr>
        <p:txBody>
          <a:bodyPr wrap="square" rtlCol="0">
            <a:spAutoFit/>
          </a:bodyPr>
          <a:lstStyle/>
          <a:p>
            <a:r>
              <a:rPr lang="en-GB" dirty="0"/>
              <a:t>How does the engine do it now?</a:t>
            </a:r>
            <a:endParaRPr lang="en-BE" dirty="0"/>
          </a:p>
        </p:txBody>
      </p:sp>
    </p:spTree>
    <p:extLst>
      <p:ext uri="{BB962C8B-B14F-4D97-AF65-F5344CB8AC3E}">
        <p14:creationId xmlns:p14="http://schemas.microsoft.com/office/powerpoint/2010/main" val="73700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pPr lvl="1"/>
            <a:r>
              <a:rPr lang="fr-BE" dirty="0"/>
              <a:t>Start of Intelligent </a:t>
            </a:r>
            <a:r>
              <a:rPr lang="fr-BE" dirty="0" err="1"/>
              <a:t>query</a:t>
            </a:r>
            <a:r>
              <a:rPr lang="fr-BE" dirty="0"/>
              <a:t> </a:t>
            </a:r>
            <a:r>
              <a:rPr lang="fr-BE" dirty="0" err="1"/>
              <a:t>processing</a:t>
            </a:r>
            <a:r>
              <a:rPr lang="fr-BE" dirty="0"/>
              <a:t> suite</a:t>
            </a:r>
          </a:p>
          <a:p>
            <a:r>
              <a:rPr lang="fr-BE" dirty="0"/>
              <a:t>SQL 2019</a:t>
            </a:r>
          </a:p>
          <a:p>
            <a:pPr lvl="1"/>
            <a:r>
              <a:rPr lang="fr-BE" dirty="0"/>
              <a:t>Intelligent </a:t>
            </a:r>
            <a:r>
              <a:rPr lang="fr-BE" dirty="0" err="1"/>
              <a:t>query</a:t>
            </a:r>
            <a:r>
              <a:rPr lang="fr-BE" dirty="0"/>
              <a:t> </a:t>
            </a:r>
            <a:r>
              <a:rPr lang="fr-BE" dirty="0" err="1"/>
              <a:t>processing</a:t>
            </a:r>
            <a:r>
              <a:rPr lang="fr-BE" dirty="0"/>
              <a:t> suite </a:t>
            </a:r>
            <a:r>
              <a:rPr lang="fr-BE" dirty="0" err="1"/>
              <a:t>imporovements</a:t>
            </a:r>
            <a:endParaRPr lang="fr-BE" dirty="0"/>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2FFE-4933-C159-9669-7A38E96980F7}"/>
              </a:ext>
            </a:extLst>
          </p:cNvPr>
          <p:cNvSpPr>
            <a:spLocks noGrp="1"/>
          </p:cNvSpPr>
          <p:nvPr>
            <p:ph type="title"/>
          </p:nvPr>
        </p:nvSpPr>
        <p:spPr/>
        <p:txBody>
          <a:bodyPr/>
          <a:lstStyle/>
          <a:p>
            <a:r>
              <a:rPr lang="en-GB" dirty="0"/>
              <a:t>Sort operator:</a:t>
            </a:r>
            <a:br>
              <a:rPr lang="en-GB" dirty="0"/>
            </a:br>
            <a:r>
              <a:rPr lang="en-GB" dirty="0"/>
              <a:t>	ID + </a:t>
            </a:r>
            <a:r>
              <a:rPr lang="en-GB" dirty="0" err="1"/>
              <a:t>LastAccessDate</a:t>
            </a:r>
            <a:r>
              <a:rPr lang="en-GB" dirty="0"/>
              <a:t> in memory</a:t>
            </a:r>
            <a:endParaRPr lang="en-BE" dirty="0"/>
          </a:p>
        </p:txBody>
      </p:sp>
      <p:pic>
        <p:nvPicPr>
          <p:cNvPr id="5" name="Content Placeholder 4">
            <a:extLst>
              <a:ext uri="{FF2B5EF4-FFF2-40B4-BE49-F238E27FC236}">
                <a16:creationId xmlns:a16="http://schemas.microsoft.com/office/drawing/2014/main" id="{06A9AD9B-9DDF-B2AC-771A-DE56C1B4B17B}"/>
              </a:ext>
            </a:extLst>
          </p:cNvPr>
          <p:cNvPicPr>
            <a:picLocks noGrp="1" noChangeAspect="1"/>
          </p:cNvPicPr>
          <p:nvPr>
            <p:ph idx="1"/>
          </p:nvPr>
        </p:nvPicPr>
        <p:blipFill>
          <a:blip r:embed="rId3"/>
          <a:stretch>
            <a:fillRect/>
          </a:stretch>
        </p:blipFill>
        <p:spPr>
          <a:xfrm>
            <a:off x="838200" y="2200103"/>
            <a:ext cx="6820852" cy="2457793"/>
          </a:xfrm>
        </p:spPr>
      </p:pic>
      <p:sp>
        <p:nvSpPr>
          <p:cNvPr id="6" name="TextBox 5">
            <a:extLst>
              <a:ext uri="{FF2B5EF4-FFF2-40B4-BE49-F238E27FC236}">
                <a16:creationId xmlns:a16="http://schemas.microsoft.com/office/drawing/2014/main" id="{EEE1D40B-7092-A8C2-E61F-20347A9DCAF9}"/>
              </a:ext>
            </a:extLst>
          </p:cNvPr>
          <p:cNvSpPr txBox="1"/>
          <p:nvPr/>
        </p:nvSpPr>
        <p:spPr>
          <a:xfrm>
            <a:off x="727788" y="5393094"/>
            <a:ext cx="5178490" cy="923330"/>
          </a:xfrm>
          <a:prstGeom prst="rect">
            <a:avLst/>
          </a:prstGeom>
          <a:noFill/>
        </p:spPr>
        <p:txBody>
          <a:bodyPr wrap="square" rtlCol="0">
            <a:spAutoFit/>
          </a:bodyPr>
          <a:lstStyle/>
          <a:p>
            <a:r>
              <a:rPr lang="en-GB" dirty="0"/>
              <a:t>Notice the memory grant, by default 25% of max memory can be given PER QUERY</a:t>
            </a:r>
          </a:p>
          <a:p>
            <a:r>
              <a:rPr lang="en-GB" dirty="0"/>
              <a:t>Memory is given BEFORE execution</a:t>
            </a:r>
            <a:endParaRPr lang="en-BE" dirty="0"/>
          </a:p>
        </p:txBody>
      </p:sp>
    </p:spTree>
    <p:extLst>
      <p:ext uri="{BB962C8B-B14F-4D97-AF65-F5344CB8AC3E}">
        <p14:creationId xmlns:p14="http://schemas.microsoft.com/office/powerpoint/2010/main" val="914412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91A-B650-F4D5-585A-37461058E969}"/>
              </a:ext>
            </a:extLst>
          </p:cNvPr>
          <p:cNvSpPr>
            <a:spLocks noGrp="1"/>
          </p:cNvSpPr>
          <p:nvPr>
            <p:ph type="title"/>
          </p:nvPr>
        </p:nvSpPr>
        <p:spPr/>
        <p:txBody>
          <a:bodyPr/>
          <a:lstStyle/>
          <a:p>
            <a:r>
              <a:rPr lang="en-GB" dirty="0"/>
              <a:t>Fetch all the fields, is there a difference now?</a:t>
            </a:r>
            <a:endParaRPr lang="en-BE" dirty="0"/>
          </a:p>
        </p:txBody>
      </p:sp>
      <p:pic>
        <p:nvPicPr>
          <p:cNvPr id="9" name="Content Placeholder 8">
            <a:extLst>
              <a:ext uri="{FF2B5EF4-FFF2-40B4-BE49-F238E27FC236}">
                <a16:creationId xmlns:a16="http://schemas.microsoft.com/office/drawing/2014/main" id="{F3222FB2-F959-9CE8-1A71-344FFF26FC92}"/>
              </a:ext>
            </a:extLst>
          </p:cNvPr>
          <p:cNvPicPr>
            <a:picLocks noGrp="1" noChangeAspect="1"/>
          </p:cNvPicPr>
          <p:nvPr>
            <p:ph idx="1"/>
          </p:nvPr>
        </p:nvPicPr>
        <p:blipFill>
          <a:blip r:embed="rId2"/>
          <a:stretch>
            <a:fillRect/>
          </a:stretch>
        </p:blipFill>
        <p:spPr>
          <a:xfrm>
            <a:off x="933374" y="1786027"/>
            <a:ext cx="5268060" cy="1743318"/>
          </a:xfrm>
        </p:spPr>
      </p:pic>
    </p:spTree>
    <p:extLst>
      <p:ext uri="{BB962C8B-B14F-4D97-AF65-F5344CB8AC3E}">
        <p14:creationId xmlns:p14="http://schemas.microsoft.com/office/powerpoint/2010/main" val="2529695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00E-A47D-30BF-4C4E-2D5776A228F0}"/>
              </a:ext>
            </a:extLst>
          </p:cNvPr>
          <p:cNvSpPr>
            <a:spLocks noGrp="1"/>
          </p:cNvSpPr>
          <p:nvPr>
            <p:ph type="title"/>
          </p:nvPr>
        </p:nvSpPr>
        <p:spPr/>
        <p:txBody>
          <a:bodyPr/>
          <a:lstStyle/>
          <a:p>
            <a:r>
              <a:rPr lang="en-GB" dirty="0"/>
              <a:t>Oh </a:t>
            </a:r>
            <a:r>
              <a:rPr lang="en-GB" dirty="0" err="1"/>
              <a:t>oh</a:t>
            </a:r>
            <a:endParaRPr lang="en-BE" dirty="0"/>
          </a:p>
        </p:txBody>
      </p:sp>
      <p:pic>
        <p:nvPicPr>
          <p:cNvPr id="5" name="Content Placeholder 4">
            <a:extLst>
              <a:ext uri="{FF2B5EF4-FFF2-40B4-BE49-F238E27FC236}">
                <a16:creationId xmlns:a16="http://schemas.microsoft.com/office/drawing/2014/main" id="{E351613C-D9AE-7D9B-4CEF-87C4B07561C2}"/>
              </a:ext>
            </a:extLst>
          </p:cNvPr>
          <p:cNvPicPr>
            <a:picLocks noGrp="1" noChangeAspect="1"/>
          </p:cNvPicPr>
          <p:nvPr>
            <p:ph idx="1"/>
          </p:nvPr>
        </p:nvPicPr>
        <p:blipFill>
          <a:blip r:embed="rId2"/>
          <a:stretch>
            <a:fillRect/>
          </a:stretch>
        </p:blipFill>
        <p:spPr>
          <a:xfrm>
            <a:off x="718642" y="1882207"/>
            <a:ext cx="7097115" cy="3734321"/>
          </a:xfrm>
        </p:spPr>
      </p:pic>
    </p:spTree>
    <p:extLst>
      <p:ext uri="{BB962C8B-B14F-4D97-AF65-F5344CB8AC3E}">
        <p14:creationId xmlns:p14="http://schemas.microsoft.com/office/powerpoint/2010/main" val="2279019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048D-7B49-F974-DC43-E427260F8172}"/>
              </a:ext>
            </a:extLst>
          </p:cNvPr>
          <p:cNvSpPr>
            <a:spLocks noGrp="1"/>
          </p:cNvSpPr>
          <p:nvPr>
            <p:ph type="title"/>
          </p:nvPr>
        </p:nvSpPr>
        <p:spPr/>
        <p:txBody>
          <a:bodyPr/>
          <a:lstStyle/>
          <a:p>
            <a:r>
              <a:rPr lang="en-GB" dirty="0"/>
              <a:t>Pointers</a:t>
            </a:r>
            <a:endParaRPr lang="en-BE" dirty="0"/>
          </a:p>
        </p:txBody>
      </p:sp>
      <p:sp>
        <p:nvSpPr>
          <p:cNvPr id="3" name="Content Placeholder 2">
            <a:extLst>
              <a:ext uri="{FF2B5EF4-FFF2-40B4-BE49-F238E27FC236}">
                <a16:creationId xmlns:a16="http://schemas.microsoft.com/office/drawing/2014/main" id="{3D6FADAB-11D3-8C7C-22EE-D6B266532010}"/>
              </a:ext>
            </a:extLst>
          </p:cNvPr>
          <p:cNvSpPr>
            <a:spLocks noGrp="1"/>
          </p:cNvSpPr>
          <p:nvPr>
            <p:ph idx="1"/>
          </p:nvPr>
        </p:nvSpPr>
        <p:spPr/>
        <p:txBody>
          <a:bodyPr/>
          <a:lstStyle/>
          <a:p>
            <a:r>
              <a:rPr lang="en-GB" dirty="0"/>
              <a:t>Careful about column you don’t need.</a:t>
            </a:r>
          </a:p>
          <a:p>
            <a:r>
              <a:rPr lang="en-GB" dirty="0"/>
              <a:t>Sort in the app layer if possible</a:t>
            </a:r>
          </a:p>
          <a:p>
            <a:endParaRPr lang="en-GB" dirty="0"/>
          </a:p>
          <a:p>
            <a:r>
              <a:rPr lang="en-GB" dirty="0"/>
              <a:t>SQL licenses are EXPENSIVE, app servers are cheap.</a:t>
            </a:r>
            <a:endParaRPr lang="en-BE" dirty="0"/>
          </a:p>
        </p:txBody>
      </p:sp>
    </p:spTree>
    <p:extLst>
      <p:ext uri="{BB962C8B-B14F-4D97-AF65-F5344CB8AC3E}">
        <p14:creationId xmlns:p14="http://schemas.microsoft.com/office/powerpoint/2010/main" val="393112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1EA-53CB-3BA8-482D-7956D11DA8CE}"/>
              </a:ext>
            </a:extLst>
          </p:cNvPr>
          <p:cNvSpPr>
            <a:spLocks noGrp="1"/>
          </p:cNvSpPr>
          <p:nvPr>
            <p:ph type="title"/>
          </p:nvPr>
        </p:nvSpPr>
        <p:spPr/>
        <p:txBody>
          <a:bodyPr/>
          <a:lstStyle/>
          <a:p>
            <a:r>
              <a:rPr lang="en-GB" dirty="0"/>
              <a:t>Non clustered index, more of the same but different</a:t>
            </a:r>
            <a:endParaRPr lang="en-BE" dirty="0"/>
          </a:p>
        </p:txBody>
      </p:sp>
      <p:pic>
        <p:nvPicPr>
          <p:cNvPr id="5" name="Content Placeholder 4">
            <a:extLst>
              <a:ext uri="{FF2B5EF4-FFF2-40B4-BE49-F238E27FC236}">
                <a16:creationId xmlns:a16="http://schemas.microsoft.com/office/drawing/2014/main" id="{044940E1-B7C8-D03B-ED32-E71DCE31130F}"/>
              </a:ext>
            </a:extLst>
          </p:cNvPr>
          <p:cNvPicPr>
            <a:picLocks noGrp="1" noChangeAspect="1"/>
          </p:cNvPicPr>
          <p:nvPr>
            <p:ph idx="1"/>
          </p:nvPr>
        </p:nvPicPr>
        <p:blipFill>
          <a:blip r:embed="rId2"/>
          <a:stretch>
            <a:fillRect/>
          </a:stretch>
        </p:blipFill>
        <p:spPr>
          <a:xfrm>
            <a:off x="981196" y="1993516"/>
            <a:ext cx="3892793" cy="992280"/>
          </a:xfrm>
        </p:spPr>
      </p:pic>
      <p:sp>
        <p:nvSpPr>
          <p:cNvPr id="6" name="TextBox 5">
            <a:extLst>
              <a:ext uri="{FF2B5EF4-FFF2-40B4-BE49-F238E27FC236}">
                <a16:creationId xmlns:a16="http://schemas.microsoft.com/office/drawing/2014/main" id="{18989C0F-575E-7C39-9CB5-19D8359CDA63}"/>
              </a:ext>
            </a:extLst>
          </p:cNvPr>
          <p:cNvSpPr txBox="1"/>
          <p:nvPr/>
        </p:nvSpPr>
        <p:spPr>
          <a:xfrm>
            <a:off x="981196" y="3103958"/>
            <a:ext cx="5281126" cy="923330"/>
          </a:xfrm>
          <a:prstGeom prst="rect">
            <a:avLst/>
          </a:prstGeom>
          <a:noFill/>
        </p:spPr>
        <p:txBody>
          <a:bodyPr wrap="square" rtlCol="0">
            <a:spAutoFit/>
          </a:bodyPr>
          <a:lstStyle/>
          <a:p>
            <a:r>
              <a:rPr lang="en-GB" dirty="0"/>
              <a:t>Just a copy, with chosen columns</a:t>
            </a:r>
          </a:p>
          <a:p>
            <a:endParaRPr lang="en-GB" dirty="0"/>
          </a:p>
          <a:p>
            <a:r>
              <a:rPr lang="en-GB" dirty="0"/>
              <a:t>What about insert/update/delete performance?</a:t>
            </a:r>
            <a:endParaRPr lang="en-BE" dirty="0"/>
          </a:p>
        </p:txBody>
      </p:sp>
    </p:spTree>
    <p:extLst>
      <p:ext uri="{BB962C8B-B14F-4D97-AF65-F5344CB8AC3E}">
        <p14:creationId xmlns:p14="http://schemas.microsoft.com/office/powerpoint/2010/main" val="200304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3022-8CFD-AEBD-6485-C1DFFD92890A}"/>
              </a:ext>
            </a:extLst>
          </p:cNvPr>
          <p:cNvSpPr>
            <a:spLocks noGrp="1"/>
          </p:cNvSpPr>
          <p:nvPr>
            <p:ph type="title"/>
          </p:nvPr>
        </p:nvSpPr>
        <p:spPr/>
        <p:txBody>
          <a:bodyPr/>
          <a:lstStyle/>
          <a:p>
            <a:r>
              <a:rPr lang="en-GB" dirty="0"/>
              <a:t>Let’s try the query again</a:t>
            </a:r>
            <a:endParaRPr lang="en-BE" dirty="0"/>
          </a:p>
        </p:txBody>
      </p:sp>
      <p:pic>
        <p:nvPicPr>
          <p:cNvPr id="5" name="Content Placeholder 4">
            <a:extLst>
              <a:ext uri="{FF2B5EF4-FFF2-40B4-BE49-F238E27FC236}">
                <a16:creationId xmlns:a16="http://schemas.microsoft.com/office/drawing/2014/main" id="{7DCF39BA-82A9-0FE4-7EB8-E05DBC410FA4}"/>
              </a:ext>
            </a:extLst>
          </p:cNvPr>
          <p:cNvPicPr>
            <a:picLocks noGrp="1" noChangeAspect="1"/>
          </p:cNvPicPr>
          <p:nvPr>
            <p:ph idx="1"/>
          </p:nvPr>
        </p:nvPicPr>
        <p:blipFill>
          <a:blip r:embed="rId2"/>
          <a:stretch>
            <a:fillRect/>
          </a:stretch>
        </p:blipFill>
        <p:spPr>
          <a:xfrm>
            <a:off x="838200" y="1851341"/>
            <a:ext cx="3057952" cy="1743318"/>
          </a:xfrm>
        </p:spPr>
      </p:pic>
    </p:spTree>
    <p:extLst>
      <p:ext uri="{BB962C8B-B14F-4D97-AF65-F5344CB8AC3E}">
        <p14:creationId xmlns:p14="http://schemas.microsoft.com/office/powerpoint/2010/main" val="3468790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0D4-9F9B-A2A0-5169-30249D8B91EF}"/>
              </a:ext>
            </a:extLst>
          </p:cNvPr>
          <p:cNvSpPr>
            <a:spLocks noGrp="1"/>
          </p:cNvSpPr>
          <p:nvPr>
            <p:ph type="title"/>
          </p:nvPr>
        </p:nvSpPr>
        <p:spPr/>
        <p:txBody>
          <a:bodyPr/>
          <a:lstStyle/>
          <a:p>
            <a:r>
              <a:rPr lang="en-GB" dirty="0"/>
              <a:t>Way easier</a:t>
            </a:r>
            <a:endParaRPr lang="en-BE" dirty="0"/>
          </a:p>
        </p:txBody>
      </p:sp>
      <p:pic>
        <p:nvPicPr>
          <p:cNvPr id="5" name="Content Placeholder 4">
            <a:extLst>
              <a:ext uri="{FF2B5EF4-FFF2-40B4-BE49-F238E27FC236}">
                <a16:creationId xmlns:a16="http://schemas.microsoft.com/office/drawing/2014/main" id="{5990FE52-4B3E-3FB2-9E36-4F7A875724EE}"/>
              </a:ext>
            </a:extLst>
          </p:cNvPr>
          <p:cNvPicPr>
            <a:picLocks noGrp="1" noChangeAspect="1"/>
          </p:cNvPicPr>
          <p:nvPr>
            <p:ph idx="1"/>
          </p:nvPr>
        </p:nvPicPr>
        <p:blipFill>
          <a:blip r:embed="rId2"/>
          <a:stretch>
            <a:fillRect/>
          </a:stretch>
        </p:blipFill>
        <p:spPr>
          <a:xfrm>
            <a:off x="838200" y="1690688"/>
            <a:ext cx="4686954" cy="2191056"/>
          </a:xfrm>
        </p:spPr>
      </p:pic>
    </p:spTree>
    <p:extLst>
      <p:ext uri="{BB962C8B-B14F-4D97-AF65-F5344CB8AC3E}">
        <p14:creationId xmlns:p14="http://schemas.microsoft.com/office/powerpoint/2010/main" val="2299044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CCCF-B9CE-558F-6734-F714A0524FE5}"/>
              </a:ext>
            </a:extLst>
          </p:cNvPr>
          <p:cNvSpPr>
            <a:spLocks noGrp="1"/>
          </p:cNvSpPr>
          <p:nvPr>
            <p:ph type="title"/>
          </p:nvPr>
        </p:nvSpPr>
        <p:spPr/>
        <p:txBody>
          <a:bodyPr/>
          <a:lstStyle/>
          <a:p>
            <a:r>
              <a:rPr lang="en-GB" dirty="0"/>
              <a:t>Only less reads?</a:t>
            </a:r>
            <a:endParaRPr lang="en-BE" dirty="0"/>
          </a:p>
        </p:txBody>
      </p:sp>
      <p:pic>
        <p:nvPicPr>
          <p:cNvPr id="7" name="Content Placeholder 6">
            <a:extLst>
              <a:ext uri="{FF2B5EF4-FFF2-40B4-BE49-F238E27FC236}">
                <a16:creationId xmlns:a16="http://schemas.microsoft.com/office/drawing/2014/main" id="{4988759C-4C2D-ADAA-CF81-BC96BA90B6E1}"/>
              </a:ext>
            </a:extLst>
          </p:cNvPr>
          <p:cNvPicPr>
            <a:picLocks noGrp="1" noChangeAspect="1"/>
          </p:cNvPicPr>
          <p:nvPr>
            <p:ph idx="1"/>
          </p:nvPr>
        </p:nvPicPr>
        <p:blipFill>
          <a:blip r:embed="rId2"/>
          <a:stretch>
            <a:fillRect/>
          </a:stretch>
        </p:blipFill>
        <p:spPr>
          <a:xfrm>
            <a:off x="5210051" y="1745199"/>
            <a:ext cx="5068007" cy="2715004"/>
          </a:xfrm>
        </p:spPr>
      </p:pic>
      <p:pic>
        <p:nvPicPr>
          <p:cNvPr id="5" name="Picture 4">
            <a:extLst>
              <a:ext uri="{FF2B5EF4-FFF2-40B4-BE49-F238E27FC236}">
                <a16:creationId xmlns:a16="http://schemas.microsoft.com/office/drawing/2014/main" id="{AB1A5EE3-C8BA-50F9-1FE2-DD0539D67016}"/>
              </a:ext>
            </a:extLst>
          </p:cNvPr>
          <p:cNvPicPr>
            <a:picLocks noChangeAspect="1"/>
          </p:cNvPicPr>
          <p:nvPr/>
        </p:nvPicPr>
        <p:blipFill>
          <a:blip r:embed="rId3"/>
          <a:stretch>
            <a:fillRect/>
          </a:stretch>
        </p:blipFill>
        <p:spPr>
          <a:xfrm>
            <a:off x="838200" y="1615668"/>
            <a:ext cx="3296110" cy="2581635"/>
          </a:xfrm>
          <a:prstGeom prst="rect">
            <a:avLst/>
          </a:prstGeom>
        </p:spPr>
      </p:pic>
    </p:spTree>
    <p:extLst>
      <p:ext uri="{BB962C8B-B14F-4D97-AF65-F5344CB8AC3E}">
        <p14:creationId xmlns:p14="http://schemas.microsoft.com/office/powerpoint/2010/main" val="3770865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EB44-63FB-71D8-4C1A-DBA19E59F6A4}"/>
              </a:ext>
            </a:extLst>
          </p:cNvPr>
          <p:cNvSpPr>
            <a:spLocks noGrp="1"/>
          </p:cNvSpPr>
          <p:nvPr>
            <p:ph type="title"/>
          </p:nvPr>
        </p:nvSpPr>
        <p:spPr/>
        <p:txBody>
          <a:bodyPr/>
          <a:lstStyle/>
          <a:p>
            <a:r>
              <a:rPr lang="en-GB" dirty="0"/>
              <a:t>Covering index</a:t>
            </a:r>
            <a:endParaRPr lang="en-BE" dirty="0"/>
          </a:p>
        </p:txBody>
      </p:sp>
      <p:sp>
        <p:nvSpPr>
          <p:cNvPr id="3" name="Content Placeholder 2">
            <a:extLst>
              <a:ext uri="{FF2B5EF4-FFF2-40B4-BE49-F238E27FC236}">
                <a16:creationId xmlns:a16="http://schemas.microsoft.com/office/drawing/2014/main" id="{B07503EC-D348-B4F6-032A-BAA7C5A78551}"/>
              </a:ext>
            </a:extLst>
          </p:cNvPr>
          <p:cNvSpPr>
            <a:spLocks noGrp="1"/>
          </p:cNvSpPr>
          <p:nvPr>
            <p:ph idx="1"/>
          </p:nvPr>
        </p:nvSpPr>
        <p:spPr/>
        <p:txBody>
          <a:bodyPr/>
          <a:lstStyle/>
          <a:p>
            <a:r>
              <a:rPr lang="en-GB" dirty="0"/>
              <a:t>The index we have now contains ALL of the columns needed</a:t>
            </a:r>
            <a:endParaRPr lang="en-BE" dirty="0"/>
          </a:p>
        </p:txBody>
      </p:sp>
    </p:spTree>
    <p:extLst>
      <p:ext uri="{BB962C8B-B14F-4D97-AF65-F5344CB8AC3E}">
        <p14:creationId xmlns:p14="http://schemas.microsoft.com/office/powerpoint/2010/main" val="323991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179-D356-BA64-5B3D-4F1E998D5937}"/>
              </a:ext>
            </a:extLst>
          </p:cNvPr>
          <p:cNvSpPr>
            <a:spLocks noGrp="1"/>
          </p:cNvSpPr>
          <p:nvPr>
            <p:ph type="title"/>
          </p:nvPr>
        </p:nvSpPr>
        <p:spPr/>
        <p:txBody>
          <a:bodyPr/>
          <a:lstStyle/>
          <a:p>
            <a:r>
              <a:rPr lang="en-GB" dirty="0"/>
              <a:t>Seek bad, scan good?</a:t>
            </a:r>
            <a:endParaRPr lang="en-BE" dirty="0"/>
          </a:p>
        </p:txBody>
      </p:sp>
      <p:sp>
        <p:nvSpPr>
          <p:cNvPr id="3" name="Content Placeholder 2">
            <a:extLst>
              <a:ext uri="{FF2B5EF4-FFF2-40B4-BE49-F238E27FC236}">
                <a16:creationId xmlns:a16="http://schemas.microsoft.com/office/drawing/2014/main" id="{B476A49D-D90C-4BB9-8C46-2AB04873D736}"/>
              </a:ext>
            </a:extLst>
          </p:cNvPr>
          <p:cNvSpPr>
            <a:spLocks noGrp="1"/>
          </p:cNvSpPr>
          <p:nvPr>
            <p:ph idx="1"/>
          </p:nvPr>
        </p:nvSpPr>
        <p:spPr/>
        <p:txBody>
          <a:bodyPr/>
          <a:lstStyle/>
          <a:p>
            <a:r>
              <a:rPr lang="en-GB" dirty="0"/>
              <a:t>No.</a:t>
            </a:r>
          </a:p>
          <a:p>
            <a:pPr lvl="1"/>
            <a:r>
              <a:rPr lang="en-GB" dirty="0"/>
              <a:t>Seek – Start at a row and continue until satisfied</a:t>
            </a:r>
          </a:p>
          <a:p>
            <a:pPr lvl="1"/>
            <a:r>
              <a:rPr lang="en-GB" dirty="0"/>
              <a:t>Scan – Start at the start or end and work through until satisfied</a:t>
            </a:r>
          </a:p>
          <a:p>
            <a:r>
              <a:rPr lang="en-GB" dirty="0"/>
              <a:t>Surely </a:t>
            </a:r>
            <a:r>
              <a:rPr lang="en-GB" dirty="0" err="1"/>
              <a:t>StackOverflow</a:t>
            </a:r>
            <a:r>
              <a:rPr lang="en-GB" dirty="0"/>
              <a:t> exists in 1800 </a:t>
            </a:r>
            <a:endParaRPr lang="en-BE" dirty="0"/>
          </a:p>
        </p:txBody>
      </p:sp>
      <p:pic>
        <p:nvPicPr>
          <p:cNvPr id="5" name="Picture 4">
            <a:extLst>
              <a:ext uri="{FF2B5EF4-FFF2-40B4-BE49-F238E27FC236}">
                <a16:creationId xmlns:a16="http://schemas.microsoft.com/office/drawing/2014/main" id="{379E76E4-6668-EC36-9089-32FC802F70E6}"/>
              </a:ext>
            </a:extLst>
          </p:cNvPr>
          <p:cNvPicPr>
            <a:picLocks noChangeAspect="1"/>
          </p:cNvPicPr>
          <p:nvPr/>
        </p:nvPicPr>
        <p:blipFill>
          <a:blip r:embed="rId2"/>
          <a:stretch>
            <a:fillRect/>
          </a:stretch>
        </p:blipFill>
        <p:spPr>
          <a:xfrm>
            <a:off x="838200" y="3586416"/>
            <a:ext cx="6150429" cy="2725484"/>
          </a:xfrm>
          <a:prstGeom prst="rect">
            <a:avLst/>
          </a:prstGeom>
        </p:spPr>
      </p:pic>
    </p:spTree>
    <p:extLst>
      <p:ext uri="{BB962C8B-B14F-4D97-AF65-F5344CB8AC3E}">
        <p14:creationId xmlns:p14="http://schemas.microsoft.com/office/powerpoint/2010/main" val="2910284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7516</TotalTime>
  <Words>4009</Words>
  <Application>Microsoft Office PowerPoint</Application>
  <PresentationFormat>Widescreen</PresentationFormat>
  <Paragraphs>879</Paragraphs>
  <Slides>153</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153</vt:i4>
      </vt:variant>
    </vt:vector>
  </HeadingPairs>
  <TitlesOfParts>
    <vt:vector size="163" baseType="lpstr">
      <vt:lpstr>Aptos</vt:lpstr>
      <vt:lpstr>Aptos Display</vt:lpstr>
      <vt:lpstr>Arial</vt:lpstr>
      <vt:lpstr>Calibri</vt:lpstr>
      <vt:lpstr>Consolas</vt:lpstr>
      <vt:lpstr>Segoe UI</vt:lpstr>
      <vt:lpstr>Verdana</vt:lpstr>
      <vt:lpstr>Wingdings</vt:lpstr>
      <vt:lpstr>Wingdings 2</vt:lpstr>
      <vt:lpstr>Office Theme</vt:lpstr>
      <vt:lpstr>DBA training</vt:lpstr>
      <vt:lpstr>Who am I?</vt:lpstr>
      <vt:lpstr>Agenda</vt:lpstr>
      <vt:lpstr>Want to follow?</vt:lpstr>
      <vt:lpstr>What makes a good DBA?</vt:lpstr>
      <vt:lpstr>PowerPoint Presentation</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Try to stay ahead – Integrity check</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Agenda</vt:lpstr>
      <vt:lpstr>Recap</vt:lpstr>
      <vt:lpstr>SQL Alerts</vt:lpstr>
      <vt:lpstr>Patching</vt:lpstr>
      <vt:lpstr>How does the engine work</vt:lpstr>
      <vt:lpstr>How does the engine work?</vt:lpstr>
      <vt:lpstr>PowerPoint Presentation</vt:lpstr>
      <vt:lpstr>What the engine needs to do</vt:lpstr>
      <vt:lpstr>How does SQL do the following?</vt:lpstr>
      <vt:lpstr>Result</vt:lpstr>
      <vt:lpstr>Adding a filter, what now?</vt:lpstr>
      <vt:lpstr>PowerPoint Presentation</vt:lpstr>
      <vt:lpstr>Slightly more work</vt:lpstr>
      <vt:lpstr>Let’s add a sort</vt:lpstr>
      <vt:lpstr>Sort operator:  ID + LastAccessDate in memory</vt:lpstr>
      <vt:lpstr>Fetch all the fields, is there a difference now?</vt:lpstr>
      <vt:lpstr>Oh oh</vt:lpstr>
      <vt:lpstr>Pointers</vt:lpstr>
      <vt:lpstr>Non clustered index, more of the same but different</vt:lpstr>
      <vt:lpstr>Let’s try the query again</vt:lpstr>
      <vt:lpstr>Way easier</vt:lpstr>
      <vt:lpstr>Only less reads?</vt:lpstr>
      <vt:lpstr>Covering index</vt:lpstr>
      <vt:lpstr>Seek bad, scan good?</vt:lpstr>
      <vt:lpstr>Scans can be good!</vt:lpstr>
      <vt:lpstr>Adding some columns,how would we do this?</vt:lpstr>
      <vt:lpstr>Solution 1</vt:lpstr>
      <vt:lpstr>This is why SQL includes the clustered key in EVERY index.</vt:lpstr>
      <vt:lpstr>Cheated on the date, in reality we scan.</vt:lpstr>
      <vt:lpstr>If we “hint” SQL to use the lookup </vt:lpstr>
      <vt:lpstr>SQL Server cost based Optimizer</vt:lpstr>
      <vt:lpstr>What if SQL made the wrong choice?</vt:lpstr>
      <vt:lpstr>How does it look like</vt:lpstr>
      <vt:lpstr>Actual vs estimate plan</vt:lpstr>
      <vt:lpstr>What can go wrong?</vt:lpstr>
      <vt:lpstr>Same query results.</vt:lpstr>
      <vt:lpstr>Ouch</vt:lpstr>
      <vt:lpstr>Key lookups classic tuning sign</vt:lpstr>
      <vt:lpstr>New index, and, do we still need all?</vt:lpstr>
      <vt:lpstr>More indexes</vt:lpstr>
      <vt:lpstr>Warning signs</vt:lpstr>
      <vt:lpstr>INCLUDES</vt:lpstr>
      <vt:lpstr>General tips</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DBATraining_Index_Oefeningen</vt:lpstr>
      <vt:lpstr>Anti patterns and parameter sniffing</vt:lpstr>
      <vt:lpstr>Parameter Sniffing – What can we do?</vt:lpstr>
      <vt:lpstr>What works for us?</vt:lpstr>
      <vt:lpstr>Recap</vt:lpstr>
      <vt:lpstr>PowerPoint Presentation</vt:lpstr>
      <vt:lpstr>Agenda today</vt:lpstr>
      <vt:lpstr>Common “mistakes”</vt:lpstr>
      <vt:lpstr>Want to know more? Some great bloggers</vt:lpstr>
      <vt:lpstr>Excercice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2024-06-07T07:09:36Z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